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341" r:id="rId2"/>
    <p:sldId id="257" r:id="rId3"/>
    <p:sldId id="258" r:id="rId4"/>
    <p:sldId id="259" r:id="rId5"/>
    <p:sldId id="334" r:id="rId6"/>
    <p:sldId id="359" r:id="rId7"/>
    <p:sldId id="343" r:id="rId8"/>
    <p:sldId id="358" r:id="rId9"/>
    <p:sldId id="357" r:id="rId10"/>
    <p:sldId id="360" r:id="rId11"/>
    <p:sldId id="275" r:id="rId12"/>
    <p:sldId id="264" r:id="rId13"/>
    <p:sldId id="309" r:id="rId14"/>
    <p:sldId id="266" r:id="rId15"/>
    <p:sldId id="310" r:id="rId16"/>
    <p:sldId id="318" r:id="rId17"/>
    <p:sldId id="319" r:id="rId18"/>
    <p:sldId id="355" r:id="rId19"/>
    <p:sldId id="283" r:id="rId20"/>
    <p:sldId id="270" r:id="rId21"/>
    <p:sldId id="325" r:id="rId22"/>
    <p:sldId id="326" r:id="rId23"/>
    <p:sldId id="323" r:id="rId24"/>
    <p:sldId id="278" r:id="rId25"/>
    <p:sldId id="332" r:id="rId26"/>
    <p:sldId id="321" r:id="rId27"/>
  </p:sldIdLst>
  <p:sldSz cx="9144000" cy="5143500" type="screen16x9"/>
  <p:notesSz cx="7315200" cy="9601200"/>
  <p:embeddedFontLst>
    <p:embeddedFont>
      <p:font typeface="Amiko" panose="020B0604020202020204" charset="0"/>
      <p:regular r:id="rId29"/>
      <p:bold r:id="rId30"/>
    </p:embeddedFont>
    <p:embeddedFont>
      <p:font typeface="Amiko Bold" panose="020B0604020202020204" charset="0"/>
      <p:regular r:id="rId31"/>
    </p:embeddedFont>
    <p:embeddedFont>
      <p:font typeface="Amiko SemiBold" panose="020B0604020202020204" charset="0"/>
      <p:regular r:id="rId32"/>
      <p:bold r:id="rId33"/>
    </p:embeddedFont>
    <p:embeddedFont>
      <p:font typeface="Bahnschrift" panose="020B0502040204020203" pitchFamily="34" charset="0"/>
      <p:regular r:id="rId34"/>
      <p:bold r:id="rId35"/>
    </p:embeddedFont>
    <p:embeddedFont>
      <p:font typeface="Bebas Neue" panose="020B0606020202050201" pitchFamily="34" charset="0"/>
      <p:regular r:id="rId36"/>
    </p:embeddedFont>
    <p:embeddedFont>
      <p:font typeface="Open Sans" panose="020B0606030504020204" pitchFamily="34" charset="0"/>
      <p:regular r:id="rId37"/>
      <p:bold r:id="rId38"/>
      <p:italic r:id="rId39"/>
      <p:boldItalic r:id="rId40"/>
    </p:embeddedFont>
    <p:embeddedFont>
      <p:font typeface="Open Sans Bold" panose="020B0806030504020204" charset="0"/>
      <p:regular r:id="rId41"/>
    </p:embeddedFont>
    <p:embeddedFont>
      <p:font typeface="Poppins Light" panose="00000400000000000000" pitchFamily="2"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6782"/>
    <a:srgbClr val="DAE8FC"/>
    <a:srgbClr val="739F5A"/>
    <a:srgbClr val="626A2E"/>
    <a:srgbClr val="D5E8D4"/>
    <a:srgbClr val="19B8FF"/>
    <a:srgbClr val="3FC4FF"/>
    <a:srgbClr val="007AB0"/>
    <a:srgbClr val="003852"/>
    <a:srgbClr val="0025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A6A9B1-0C39-4829-BABB-5711999C2CDC}">
  <a:tblStyle styleId="{B2A6A9B1-0C39-4829-BABB-5711999C2C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5" autoAdjust="0"/>
    <p:restoredTop sz="94660"/>
  </p:normalViewPr>
  <p:slideViewPr>
    <p:cSldViewPr snapToGrid="0">
      <p:cViewPr varScale="1">
        <p:scale>
          <a:sx n="78" d="100"/>
          <a:sy n="78" d="100"/>
        </p:scale>
        <p:origin x="996" y="5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458079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8ddcdd357f_0_1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8ddcdd357f_0_12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236082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18ddcdd357f_0_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18ddcdd357f_0_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578058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92d3ea774a_0_1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92d3ea774a_0_17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099487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92d3ea774a_0_3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92d3ea774a_0_36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520774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92d3ea774a_0_3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92d3ea774a_0_36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729748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92d3ea774a_0_1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92d3ea774a_0_17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837504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92d3ea774a_0_3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92d3ea774a_0_36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055337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92d3ea774a_0_3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92d3ea774a_0_36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09383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14816f977cb436a_1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14816f977cb436a_14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13158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92d3ea774a_0_2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92d3ea774a_0_21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068170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8ddcdd357f_0_279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8ddcdd357f_0_2792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760946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92d3ea774a_0_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92d3ea774a_0_6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17724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8ddcdd357f_0_279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8ddcdd357f_0_2792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59061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8ddcdd357f_0_279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8ddcdd357f_0_2792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431992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A518FBF0-5B71-B809-673D-05BAA6DC0F0D}"/>
            </a:ext>
          </a:extLst>
        </p:cNvPr>
        <p:cNvGrpSpPr/>
        <p:nvPr/>
      </p:nvGrpSpPr>
      <p:grpSpPr>
        <a:xfrm>
          <a:off x="0" y="0"/>
          <a:ext cx="0" cy="0"/>
          <a:chOff x="0" y="0"/>
          <a:chExt cx="0" cy="0"/>
        </a:xfrm>
      </p:grpSpPr>
      <p:sp>
        <p:nvSpPr>
          <p:cNvPr id="733" name="Google Shape;733;g18ddcdd357f_0_27925:notes">
            <a:extLst>
              <a:ext uri="{FF2B5EF4-FFF2-40B4-BE49-F238E27FC236}">
                <a16:creationId xmlns:a16="http://schemas.microsoft.com/office/drawing/2014/main" id="{AC7D88C0-CAA5-A452-5887-F226E0DA463C}"/>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8ddcdd357f_0_27925:notes">
            <a:extLst>
              <a:ext uri="{FF2B5EF4-FFF2-40B4-BE49-F238E27FC236}">
                <a16:creationId xmlns:a16="http://schemas.microsoft.com/office/drawing/2014/main" id="{6A3F02EC-18A8-313D-C617-F4429EC4BBC4}"/>
              </a:ext>
            </a:extLst>
          </p:cNvPr>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139634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466075" y="531900"/>
            <a:ext cx="2963100" cy="4079700"/>
          </a:xfrm>
          <a:prstGeom prst="rect">
            <a:avLst/>
          </a:prstGeom>
          <a:noFill/>
          <a:ln>
            <a:noFill/>
          </a:ln>
        </p:spPr>
      </p:sp>
      <p:sp>
        <p:nvSpPr>
          <p:cNvPr id="10" name="Google Shape;10;p2"/>
          <p:cNvSpPr txBox="1">
            <a:spLocks noGrp="1"/>
          </p:cNvSpPr>
          <p:nvPr>
            <p:ph type="ctrTitle"/>
          </p:nvPr>
        </p:nvSpPr>
        <p:spPr>
          <a:xfrm>
            <a:off x="608193" y="367806"/>
            <a:ext cx="4305000" cy="941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8550">
                <a:latin typeface="Amiko"/>
                <a:ea typeface="Amiko"/>
                <a:cs typeface="Amiko"/>
                <a:sym typeface="Amik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38900" y="4061556"/>
            <a:ext cx="2278200" cy="591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ubTitle" idx="3"/>
          </p:nvPr>
        </p:nvSpPr>
        <p:spPr>
          <a:xfrm>
            <a:off x="608193" y="1271124"/>
            <a:ext cx="4305000" cy="11145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3" name="Google Shape;13;p2"/>
          <p:cNvGrpSpPr/>
          <p:nvPr/>
        </p:nvGrpSpPr>
        <p:grpSpPr>
          <a:xfrm>
            <a:off x="4030826" y="3267373"/>
            <a:ext cx="644323" cy="1341290"/>
            <a:chOff x="2544700" y="238000"/>
            <a:chExt cx="2510025" cy="5225125"/>
          </a:xfrm>
        </p:grpSpPr>
        <p:sp>
          <p:nvSpPr>
            <p:cNvPr id="14" name="Google Shape;14;p2"/>
            <p:cNvSpPr/>
            <p:nvPr/>
          </p:nvSpPr>
          <p:spPr>
            <a:xfrm>
              <a:off x="2544700" y="238000"/>
              <a:ext cx="2510025" cy="5225125"/>
            </a:xfrm>
            <a:custGeom>
              <a:avLst/>
              <a:gdLst/>
              <a:ahLst/>
              <a:cxnLst/>
              <a:rect l="l" t="t" r="r" b="b"/>
              <a:pathLst>
                <a:path w="100401" h="209005" extrusionOk="0">
                  <a:moveTo>
                    <a:pt x="96122" y="5"/>
                  </a:moveTo>
                  <a:cubicBezTo>
                    <a:pt x="93710" y="5"/>
                    <a:pt x="92451" y="1520"/>
                    <a:pt x="92084" y="3825"/>
                  </a:cubicBezTo>
                  <a:cubicBezTo>
                    <a:pt x="92228" y="6269"/>
                    <a:pt x="93398" y="7870"/>
                    <a:pt x="95842" y="8055"/>
                  </a:cubicBezTo>
                  <a:cubicBezTo>
                    <a:pt x="95992" y="8066"/>
                    <a:pt x="96138" y="8071"/>
                    <a:pt x="96282" y="8071"/>
                  </a:cubicBezTo>
                  <a:cubicBezTo>
                    <a:pt x="98634" y="8071"/>
                    <a:pt x="100099" y="6654"/>
                    <a:pt x="100195" y="4215"/>
                  </a:cubicBezTo>
                  <a:cubicBezTo>
                    <a:pt x="100319" y="1607"/>
                    <a:pt x="98758" y="46"/>
                    <a:pt x="96170" y="5"/>
                  </a:cubicBezTo>
                  <a:cubicBezTo>
                    <a:pt x="96154" y="5"/>
                    <a:pt x="96138" y="5"/>
                    <a:pt x="96122" y="5"/>
                  </a:cubicBezTo>
                  <a:close/>
                  <a:moveTo>
                    <a:pt x="65531" y="5"/>
                  </a:moveTo>
                  <a:cubicBezTo>
                    <a:pt x="62861" y="5"/>
                    <a:pt x="61383" y="1689"/>
                    <a:pt x="61465" y="4215"/>
                  </a:cubicBezTo>
                  <a:cubicBezTo>
                    <a:pt x="61526" y="6500"/>
                    <a:pt x="62966" y="8076"/>
                    <a:pt x="65442" y="8076"/>
                  </a:cubicBezTo>
                  <a:cubicBezTo>
                    <a:pt x="65458" y="8076"/>
                    <a:pt x="65474" y="8076"/>
                    <a:pt x="65490" y="8076"/>
                  </a:cubicBezTo>
                  <a:cubicBezTo>
                    <a:pt x="68159" y="8055"/>
                    <a:pt x="69433" y="6474"/>
                    <a:pt x="69576" y="3907"/>
                  </a:cubicBezTo>
                  <a:lnTo>
                    <a:pt x="69576" y="3886"/>
                  </a:lnTo>
                  <a:cubicBezTo>
                    <a:pt x="69309" y="1463"/>
                    <a:pt x="67975" y="5"/>
                    <a:pt x="65531" y="5"/>
                  </a:cubicBezTo>
                  <a:close/>
                  <a:moveTo>
                    <a:pt x="4108" y="19"/>
                  </a:moveTo>
                  <a:cubicBezTo>
                    <a:pt x="1673" y="19"/>
                    <a:pt x="225" y="1540"/>
                    <a:pt x="186" y="4051"/>
                  </a:cubicBezTo>
                  <a:cubicBezTo>
                    <a:pt x="144" y="6494"/>
                    <a:pt x="1664" y="7768"/>
                    <a:pt x="3985" y="8137"/>
                  </a:cubicBezTo>
                  <a:cubicBezTo>
                    <a:pt x="6428" y="7994"/>
                    <a:pt x="8030" y="6844"/>
                    <a:pt x="8215" y="4420"/>
                  </a:cubicBezTo>
                  <a:cubicBezTo>
                    <a:pt x="8420" y="1792"/>
                    <a:pt x="6983" y="149"/>
                    <a:pt x="4395" y="26"/>
                  </a:cubicBezTo>
                  <a:cubicBezTo>
                    <a:pt x="4298" y="21"/>
                    <a:pt x="4202" y="19"/>
                    <a:pt x="4108" y="19"/>
                  </a:cubicBezTo>
                  <a:close/>
                  <a:moveTo>
                    <a:pt x="34995" y="1"/>
                  </a:moveTo>
                  <a:cubicBezTo>
                    <a:pt x="34920" y="1"/>
                    <a:pt x="34844" y="2"/>
                    <a:pt x="34768" y="5"/>
                  </a:cubicBezTo>
                  <a:cubicBezTo>
                    <a:pt x="32139" y="108"/>
                    <a:pt x="30743" y="1709"/>
                    <a:pt x="30887" y="4338"/>
                  </a:cubicBezTo>
                  <a:cubicBezTo>
                    <a:pt x="31031" y="6844"/>
                    <a:pt x="32591" y="7973"/>
                    <a:pt x="34953" y="8137"/>
                  </a:cubicBezTo>
                  <a:cubicBezTo>
                    <a:pt x="37458" y="7911"/>
                    <a:pt x="38937" y="6433"/>
                    <a:pt x="38937" y="4112"/>
                  </a:cubicBezTo>
                  <a:cubicBezTo>
                    <a:pt x="38937" y="1679"/>
                    <a:pt x="37522" y="1"/>
                    <a:pt x="34995" y="1"/>
                  </a:cubicBezTo>
                  <a:close/>
                  <a:moveTo>
                    <a:pt x="34850" y="33438"/>
                  </a:moveTo>
                  <a:cubicBezTo>
                    <a:pt x="32468" y="33746"/>
                    <a:pt x="30928" y="34896"/>
                    <a:pt x="30866" y="37422"/>
                  </a:cubicBezTo>
                  <a:cubicBezTo>
                    <a:pt x="30825" y="40112"/>
                    <a:pt x="32406" y="41570"/>
                    <a:pt x="34932" y="41570"/>
                  </a:cubicBezTo>
                  <a:cubicBezTo>
                    <a:pt x="37335" y="41570"/>
                    <a:pt x="38896" y="40030"/>
                    <a:pt x="38937" y="37648"/>
                  </a:cubicBezTo>
                  <a:cubicBezTo>
                    <a:pt x="38978" y="35101"/>
                    <a:pt x="37397" y="33684"/>
                    <a:pt x="34850" y="33438"/>
                  </a:cubicBezTo>
                  <a:close/>
                  <a:moveTo>
                    <a:pt x="96202" y="33499"/>
                  </a:moveTo>
                  <a:cubicBezTo>
                    <a:pt x="93686" y="33499"/>
                    <a:pt x="92227" y="35016"/>
                    <a:pt x="92104" y="37648"/>
                  </a:cubicBezTo>
                  <a:cubicBezTo>
                    <a:pt x="92310" y="40132"/>
                    <a:pt x="93788" y="41570"/>
                    <a:pt x="96129" y="41570"/>
                  </a:cubicBezTo>
                  <a:cubicBezTo>
                    <a:pt x="98635" y="41570"/>
                    <a:pt x="100278" y="40091"/>
                    <a:pt x="100237" y="37422"/>
                  </a:cubicBezTo>
                  <a:cubicBezTo>
                    <a:pt x="100175" y="34937"/>
                    <a:pt x="98594" y="33520"/>
                    <a:pt x="96253" y="33499"/>
                  </a:cubicBezTo>
                  <a:cubicBezTo>
                    <a:pt x="96236" y="33499"/>
                    <a:pt x="96219" y="33499"/>
                    <a:pt x="96202" y="33499"/>
                  </a:cubicBezTo>
                  <a:close/>
                  <a:moveTo>
                    <a:pt x="4260" y="33499"/>
                  </a:moveTo>
                  <a:cubicBezTo>
                    <a:pt x="1744" y="33499"/>
                    <a:pt x="145" y="34955"/>
                    <a:pt x="165" y="37607"/>
                  </a:cubicBezTo>
                  <a:cubicBezTo>
                    <a:pt x="186" y="40091"/>
                    <a:pt x="1767" y="41529"/>
                    <a:pt x="4108" y="41570"/>
                  </a:cubicBezTo>
                  <a:cubicBezTo>
                    <a:pt x="4142" y="41571"/>
                    <a:pt x="4175" y="41571"/>
                    <a:pt x="4209" y="41571"/>
                  </a:cubicBezTo>
                  <a:cubicBezTo>
                    <a:pt x="6674" y="41571"/>
                    <a:pt x="8155" y="40077"/>
                    <a:pt x="8297" y="37483"/>
                  </a:cubicBezTo>
                  <a:cubicBezTo>
                    <a:pt x="8092" y="34998"/>
                    <a:pt x="6695" y="33540"/>
                    <a:pt x="4313" y="33499"/>
                  </a:cubicBezTo>
                  <a:cubicBezTo>
                    <a:pt x="4296" y="33499"/>
                    <a:pt x="4278" y="33499"/>
                    <a:pt x="4260" y="33499"/>
                  </a:cubicBezTo>
                  <a:close/>
                  <a:moveTo>
                    <a:pt x="65452" y="33513"/>
                  </a:moveTo>
                  <a:cubicBezTo>
                    <a:pt x="63009" y="33513"/>
                    <a:pt x="61485" y="35051"/>
                    <a:pt x="61465" y="37483"/>
                  </a:cubicBezTo>
                  <a:cubicBezTo>
                    <a:pt x="61424" y="40002"/>
                    <a:pt x="63005" y="41572"/>
                    <a:pt x="65509" y="41572"/>
                  </a:cubicBezTo>
                  <a:cubicBezTo>
                    <a:pt x="65557" y="41572"/>
                    <a:pt x="65605" y="41571"/>
                    <a:pt x="65654" y="41570"/>
                  </a:cubicBezTo>
                  <a:cubicBezTo>
                    <a:pt x="68016" y="41508"/>
                    <a:pt x="69433" y="40071"/>
                    <a:pt x="69556" y="37565"/>
                  </a:cubicBezTo>
                  <a:cubicBezTo>
                    <a:pt x="69474" y="35101"/>
                    <a:pt x="68139" y="33643"/>
                    <a:pt x="65736" y="33520"/>
                  </a:cubicBezTo>
                  <a:cubicBezTo>
                    <a:pt x="65640" y="33515"/>
                    <a:pt x="65545" y="33513"/>
                    <a:pt x="65452" y="33513"/>
                  </a:cubicBezTo>
                  <a:close/>
                  <a:moveTo>
                    <a:pt x="4190" y="66994"/>
                  </a:moveTo>
                  <a:cubicBezTo>
                    <a:pt x="1767" y="66994"/>
                    <a:pt x="247" y="68452"/>
                    <a:pt x="186" y="70854"/>
                  </a:cubicBezTo>
                  <a:cubicBezTo>
                    <a:pt x="103" y="73463"/>
                    <a:pt x="1623" y="75023"/>
                    <a:pt x="4231" y="75044"/>
                  </a:cubicBezTo>
                  <a:cubicBezTo>
                    <a:pt x="4247" y="75044"/>
                    <a:pt x="4264" y="75044"/>
                    <a:pt x="4280" y="75044"/>
                  </a:cubicBezTo>
                  <a:cubicBezTo>
                    <a:pt x="6692" y="75044"/>
                    <a:pt x="7951" y="73529"/>
                    <a:pt x="8318" y="71204"/>
                  </a:cubicBezTo>
                  <a:cubicBezTo>
                    <a:pt x="8112" y="68616"/>
                    <a:pt x="6819" y="66994"/>
                    <a:pt x="4190" y="66994"/>
                  </a:cubicBezTo>
                  <a:close/>
                  <a:moveTo>
                    <a:pt x="34918" y="66969"/>
                  </a:moveTo>
                  <a:cubicBezTo>
                    <a:pt x="34841" y="66969"/>
                    <a:pt x="34764" y="66970"/>
                    <a:pt x="34686" y="66973"/>
                  </a:cubicBezTo>
                  <a:cubicBezTo>
                    <a:pt x="32222" y="67076"/>
                    <a:pt x="30989" y="68595"/>
                    <a:pt x="30825" y="71019"/>
                  </a:cubicBezTo>
                  <a:cubicBezTo>
                    <a:pt x="31010" y="73442"/>
                    <a:pt x="32242" y="74941"/>
                    <a:pt x="34706" y="75044"/>
                  </a:cubicBezTo>
                  <a:cubicBezTo>
                    <a:pt x="34799" y="75048"/>
                    <a:pt x="34890" y="75050"/>
                    <a:pt x="34980" y="75050"/>
                  </a:cubicBezTo>
                  <a:cubicBezTo>
                    <a:pt x="37501" y="75050"/>
                    <a:pt x="38937" y="73398"/>
                    <a:pt x="38937" y="71019"/>
                  </a:cubicBezTo>
                  <a:cubicBezTo>
                    <a:pt x="38937" y="68607"/>
                    <a:pt x="37447" y="66969"/>
                    <a:pt x="34918" y="66969"/>
                  </a:cubicBezTo>
                  <a:close/>
                  <a:moveTo>
                    <a:pt x="96017" y="66987"/>
                  </a:moveTo>
                  <a:cubicBezTo>
                    <a:pt x="93750" y="66987"/>
                    <a:pt x="92519" y="68455"/>
                    <a:pt x="92104" y="70608"/>
                  </a:cubicBezTo>
                  <a:cubicBezTo>
                    <a:pt x="92145" y="73134"/>
                    <a:pt x="93295" y="74756"/>
                    <a:pt x="95698" y="75023"/>
                  </a:cubicBezTo>
                  <a:cubicBezTo>
                    <a:pt x="95910" y="75045"/>
                    <a:pt x="96115" y="75056"/>
                    <a:pt x="96315" y="75056"/>
                  </a:cubicBezTo>
                  <a:cubicBezTo>
                    <a:pt x="98570" y="75056"/>
                    <a:pt x="100007" y="73684"/>
                    <a:pt x="100195" y="71306"/>
                  </a:cubicBezTo>
                  <a:cubicBezTo>
                    <a:pt x="100401" y="68719"/>
                    <a:pt x="98902" y="67117"/>
                    <a:pt x="96294" y="66994"/>
                  </a:cubicBezTo>
                  <a:cubicBezTo>
                    <a:pt x="96200" y="66989"/>
                    <a:pt x="96108" y="66987"/>
                    <a:pt x="96017" y="66987"/>
                  </a:cubicBezTo>
                  <a:close/>
                  <a:moveTo>
                    <a:pt x="65436" y="66972"/>
                  </a:moveTo>
                  <a:cubicBezTo>
                    <a:pt x="62989" y="66972"/>
                    <a:pt x="61566" y="68543"/>
                    <a:pt x="61465" y="70834"/>
                  </a:cubicBezTo>
                  <a:cubicBezTo>
                    <a:pt x="61362" y="73360"/>
                    <a:pt x="62882" y="74859"/>
                    <a:pt x="65510" y="75126"/>
                  </a:cubicBezTo>
                  <a:cubicBezTo>
                    <a:pt x="67913" y="74879"/>
                    <a:pt x="69453" y="73688"/>
                    <a:pt x="69515" y="71204"/>
                  </a:cubicBezTo>
                  <a:cubicBezTo>
                    <a:pt x="69576" y="68575"/>
                    <a:pt x="68159" y="67035"/>
                    <a:pt x="65531" y="66973"/>
                  </a:cubicBezTo>
                  <a:cubicBezTo>
                    <a:pt x="65499" y="66973"/>
                    <a:pt x="65467" y="66972"/>
                    <a:pt x="65436" y="66972"/>
                  </a:cubicBezTo>
                  <a:close/>
                  <a:moveTo>
                    <a:pt x="4181" y="100486"/>
                  </a:moveTo>
                  <a:cubicBezTo>
                    <a:pt x="1742" y="100486"/>
                    <a:pt x="165" y="101939"/>
                    <a:pt x="165" y="104554"/>
                  </a:cubicBezTo>
                  <a:cubicBezTo>
                    <a:pt x="165" y="107039"/>
                    <a:pt x="1726" y="108476"/>
                    <a:pt x="4087" y="108518"/>
                  </a:cubicBezTo>
                  <a:cubicBezTo>
                    <a:pt x="4138" y="108519"/>
                    <a:pt x="4189" y="108519"/>
                    <a:pt x="4239" y="108519"/>
                  </a:cubicBezTo>
                  <a:cubicBezTo>
                    <a:pt x="6693" y="108519"/>
                    <a:pt x="8136" y="107048"/>
                    <a:pt x="8297" y="104492"/>
                  </a:cubicBezTo>
                  <a:cubicBezTo>
                    <a:pt x="8112" y="101967"/>
                    <a:pt x="6695" y="100529"/>
                    <a:pt x="4334" y="100488"/>
                  </a:cubicBezTo>
                  <a:cubicBezTo>
                    <a:pt x="4282" y="100487"/>
                    <a:pt x="4232" y="100486"/>
                    <a:pt x="4181" y="100486"/>
                  </a:cubicBezTo>
                  <a:close/>
                  <a:moveTo>
                    <a:pt x="34865" y="100467"/>
                  </a:moveTo>
                  <a:cubicBezTo>
                    <a:pt x="34833" y="100467"/>
                    <a:pt x="34800" y="100467"/>
                    <a:pt x="34768" y="100467"/>
                  </a:cubicBezTo>
                  <a:cubicBezTo>
                    <a:pt x="32406" y="100529"/>
                    <a:pt x="30969" y="101925"/>
                    <a:pt x="30846" y="104492"/>
                  </a:cubicBezTo>
                  <a:cubicBezTo>
                    <a:pt x="30927" y="107082"/>
                    <a:pt x="32426" y="108538"/>
                    <a:pt x="34941" y="108538"/>
                  </a:cubicBezTo>
                  <a:cubicBezTo>
                    <a:pt x="34959" y="108538"/>
                    <a:pt x="34976" y="108538"/>
                    <a:pt x="34994" y="108538"/>
                  </a:cubicBezTo>
                  <a:cubicBezTo>
                    <a:pt x="37376" y="108518"/>
                    <a:pt x="38916" y="106957"/>
                    <a:pt x="38937" y="104575"/>
                  </a:cubicBezTo>
                  <a:cubicBezTo>
                    <a:pt x="38957" y="102060"/>
                    <a:pt x="37395" y="100467"/>
                    <a:pt x="34865" y="100467"/>
                  </a:cubicBezTo>
                  <a:close/>
                  <a:moveTo>
                    <a:pt x="96170" y="100385"/>
                  </a:moveTo>
                  <a:cubicBezTo>
                    <a:pt x="93870" y="100714"/>
                    <a:pt x="92228" y="101782"/>
                    <a:pt x="92145" y="104308"/>
                  </a:cubicBezTo>
                  <a:cubicBezTo>
                    <a:pt x="92063" y="106998"/>
                    <a:pt x="93645" y="108497"/>
                    <a:pt x="96170" y="108538"/>
                  </a:cubicBezTo>
                  <a:cubicBezTo>
                    <a:pt x="96204" y="108539"/>
                    <a:pt x="96237" y="108539"/>
                    <a:pt x="96271" y="108539"/>
                  </a:cubicBezTo>
                  <a:cubicBezTo>
                    <a:pt x="98558" y="108539"/>
                    <a:pt x="100135" y="107147"/>
                    <a:pt x="100216" y="104698"/>
                  </a:cubicBezTo>
                  <a:cubicBezTo>
                    <a:pt x="100319" y="102028"/>
                    <a:pt x="98717" y="100734"/>
                    <a:pt x="96170" y="100406"/>
                  </a:cubicBezTo>
                  <a:lnTo>
                    <a:pt x="96170" y="100385"/>
                  </a:lnTo>
                  <a:close/>
                  <a:moveTo>
                    <a:pt x="65415" y="100479"/>
                  </a:moveTo>
                  <a:cubicBezTo>
                    <a:pt x="63013" y="100479"/>
                    <a:pt x="61504" y="102032"/>
                    <a:pt x="61465" y="104451"/>
                  </a:cubicBezTo>
                  <a:cubicBezTo>
                    <a:pt x="61445" y="106951"/>
                    <a:pt x="63007" y="108540"/>
                    <a:pt x="65511" y="108540"/>
                  </a:cubicBezTo>
                  <a:cubicBezTo>
                    <a:pt x="65558" y="108540"/>
                    <a:pt x="65606" y="108539"/>
                    <a:pt x="65654" y="108538"/>
                  </a:cubicBezTo>
                  <a:cubicBezTo>
                    <a:pt x="68016" y="108456"/>
                    <a:pt x="69433" y="107060"/>
                    <a:pt x="69556" y="104554"/>
                  </a:cubicBezTo>
                  <a:cubicBezTo>
                    <a:pt x="69494" y="102069"/>
                    <a:pt x="68118" y="100611"/>
                    <a:pt x="65736" y="100488"/>
                  </a:cubicBezTo>
                  <a:cubicBezTo>
                    <a:pt x="65627" y="100482"/>
                    <a:pt x="65520" y="100479"/>
                    <a:pt x="65415" y="100479"/>
                  </a:cubicBezTo>
                  <a:close/>
                  <a:moveTo>
                    <a:pt x="4071" y="133950"/>
                  </a:moveTo>
                  <a:cubicBezTo>
                    <a:pt x="1829" y="133950"/>
                    <a:pt x="376" y="135322"/>
                    <a:pt x="206" y="137699"/>
                  </a:cubicBezTo>
                  <a:cubicBezTo>
                    <a:pt x="1" y="140287"/>
                    <a:pt x="1500" y="141889"/>
                    <a:pt x="4108" y="142012"/>
                  </a:cubicBezTo>
                  <a:cubicBezTo>
                    <a:pt x="4202" y="142017"/>
                    <a:pt x="4294" y="142019"/>
                    <a:pt x="4384" y="142019"/>
                  </a:cubicBezTo>
                  <a:cubicBezTo>
                    <a:pt x="6651" y="142019"/>
                    <a:pt x="7883" y="140550"/>
                    <a:pt x="8297" y="138398"/>
                  </a:cubicBezTo>
                  <a:cubicBezTo>
                    <a:pt x="8256" y="135872"/>
                    <a:pt x="7086" y="134249"/>
                    <a:pt x="4683" y="133982"/>
                  </a:cubicBezTo>
                  <a:cubicBezTo>
                    <a:pt x="4473" y="133961"/>
                    <a:pt x="4269" y="133950"/>
                    <a:pt x="4071" y="133950"/>
                  </a:cubicBezTo>
                  <a:close/>
                  <a:moveTo>
                    <a:pt x="65551" y="133962"/>
                  </a:moveTo>
                  <a:cubicBezTo>
                    <a:pt x="62861" y="133962"/>
                    <a:pt x="61403" y="135646"/>
                    <a:pt x="61465" y="138131"/>
                  </a:cubicBezTo>
                  <a:cubicBezTo>
                    <a:pt x="61526" y="140451"/>
                    <a:pt x="63005" y="142032"/>
                    <a:pt x="65490" y="142032"/>
                  </a:cubicBezTo>
                  <a:cubicBezTo>
                    <a:pt x="68134" y="142012"/>
                    <a:pt x="69428" y="140436"/>
                    <a:pt x="69576" y="137857"/>
                  </a:cubicBezTo>
                  <a:lnTo>
                    <a:pt x="69576" y="137857"/>
                  </a:lnTo>
                  <a:cubicBezTo>
                    <a:pt x="69576" y="137859"/>
                    <a:pt x="69576" y="137861"/>
                    <a:pt x="69576" y="137864"/>
                  </a:cubicBezTo>
                  <a:lnTo>
                    <a:pt x="69576" y="137843"/>
                  </a:lnTo>
                  <a:cubicBezTo>
                    <a:pt x="69576" y="137848"/>
                    <a:pt x="69576" y="137852"/>
                    <a:pt x="69576" y="137857"/>
                  </a:cubicBezTo>
                  <a:lnTo>
                    <a:pt x="69576" y="137857"/>
                  </a:lnTo>
                  <a:cubicBezTo>
                    <a:pt x="69307" y="135417"/>
                    <a:pt x="68013" y="133962"/>
                    <a:pt x="65551" y="133962"/>
                  </a:cubicBezTo>
                  <a:close/>
                  <a:moveTo>
                    <a:pt x="34665" y="133880"/>
                  </a:moveTo>
                  <a:cubicBezTo>
                    <a:pt x="32181" y="134249"/>
                    <a:pt x="30722" y="135646"/>
                    <a:pt x="30887" y="138295"/>
                  </a:cubicBezTo>
                  <a:cubicBezTo>
                    <a:pt x="31049" y="140722"/>
                    <a:pt x="32525" y="142033"/>
                    <a:pt x="34904" y="142033"/>
                  </a:cubicBezTo>
                  <a:cubicBezTo>
                    <a:pt x="34941" y="142033"/>
                    <a:pt x="34977" y="142033"/>
                    <a:pt x="35014" y="142032"/>
                  </a:cubicBezTo>
                  <a:cubicBezTo>
                    <a:pt x="37499" y="141971"/>
                    <a:pt x="38937" y="140348"/>
                    <a:pt x="38937" y="138048"/>
                  </a:cubicBezTo>
                  <a:cubicBezTo>
                    <a:pt x="38957" y="135522"/>
                    <a:pt x="37397" y="134023"/>
                    <a:pt x="34665" y="133880"/>
                  </a:cubicBezTo>
                  <a:close/>
                  <a:moveTo>
                    <a:pt x="96294" y="133975"/>
                  </a:moveTo>
                  <a:cubicBezTo>
                    <a:pt x="96199" y="133975"/>
                    <a:pt x="96103" y="133978"/>
                    <a:pt x="96006" y="133982"/>
                  </a:cubicBezTo>
                  <a:cubicBezTo>
                    <a:pt x="93398" y="134085"/>
                    <a:pt x="91981" y="135728"/>
                    <a:pt x="92186" y="138336"/>
                  </a:cubicBezTo>
                  <a:cubicBezTo>
                    <a:pt x="92351" y="140780"/>
                    <a:pt x="93973" y="141930"/>
                    <a:pt x="96396" y="142094"/>
                  </a:cubicBezTo>
                  <a:cubicBezTo>
                    <a:pt x="98717" y="141704"/>
                    <a:pt x="100257" y="140431"/>
                    <a:pt x="100216" y="137987"/>
                  </a:cubicBezTo>
                  <a:cubicBezTo>
                    <a:pt x="100176" y="135496"/>
                    <a:pt x="98729" y="133975"/>
                    <a:pt x="96294" y="133975"/>
                  </a:cubicBezTo>
                  <a:close/>
                  <a:moveTo>
                    <a:pt x="96073" y="167435"/>
                  </a:moveTo>
                  <a:cubicBezTo>
                    <a:pt x="93808" y="167435"/>
                    <a:pt x="92347" y="168846"/>
                    <a:pt x="92104" y="171276"/>
                  </a:cubicBezTo>
                  <a:cubicBezTo>
                    <a:pt x="92166" y="173740"/>
                    <a:pt x="93419" y="175301"/>
                    <a:pt x="95821" y="175465"/>
                  </a:cubicBezTo>
                  <a:cubicBezTo>
                    <a:pt x="95977" y="175476"/>
                    <a:pt x="96130" y="175482"/>
                    <a:pt x="96279" y="175482"/>
                  </a:cubicBezTo>
                  <a:cubicBezTo>
                    <a:pt x="98606" y="175482"/>
                    <a:pt x="100100" y="174135"/>
                    <a:pt x="100216" y="171645"/>
                  </a:cubicBezTo>
                  <a:cubicBezTo>
                    <a:pt x="100339" y="168976"/>
                    <a:pt x="98696" y="167456"/>
                    <a:pt x="96170" y="167436"/>
                  </a:cubicBezTo>
                  <a:cubicBezTo>
                    <a:pt x="96138" y="167435"/>
                    <a:pt x="96105" y="167435"/>
                    <a:pt x="96073" y="167435"/>
                  </a:cubicBezTo>
                  <a:close/>
                  <a:moveTo>
                    <a:pt x="4209" y="167435"/>
                  </a:moveTo>
                  <a:cubicBezTo>
                    <a:pt x="4175" y="167435"/>
                    <a:pt x="4142" y="167435"/>
                    <a:pt x="4108" y="167436"/>
                  </a:cubicBezTo>
                  <a:cubicBezTo>
                    <a:pt x="1767" y="167477"/>
                    <a:pt x="186" y="168914"/>
                    <a:pt x="165" y="171399"/>
                  </a:cubicBezTo>
                  <a:cubicBezTo>
                    <a:pt x="145" y="174032"/>
                    <a:pt x="1723" y="175487"/>
                    <a:pt x="4209" y="175487"/>
                  </a:cubicBezTo>
                  <a:cubicBezTo>
                    <a:pt x="4244" y="175487"/>
                    <a:pt x="4278" y="175486"/>
                    <a:pt x="4313" y="175486"/>
                  </a:cubicBezTo>
                  <a:cubicBezTo>
                    <a:pt x="6695" y="175465"/>
                    <a:pt x="8092" y="174007"/>
                    <a:pt x="8297" y="171522"/>
                  </a:cubicBezTo>
                  <a:cubicBezTo>
                    <a:pt x="8155" y="168929"/>
                    <a:pt x="6674" y="167435"/>
                    <a:pt x="4209" y="167435"/>
                  </a:cubicBezTo>
                  <a:close/>
                  <a:moveTo>
                    <a:pt x="65457" y="167429"/>
                  </a:moveTo>
                  <a:cubicBezTo>
                    <a:pt x="63030" y="167429"/>
                    <a:pt x="61485" y="168986"/>
                    <a:pt x="61465" y="171440"/>
                  </a:cubicBezTo>
                  <a:cubicBezTo>
                    <a:pt x="61445" y="173923"/>
                    <a:pt x="62967" y="175489"/>
                    <a:pt x="65462" y="175489"/>
                  </a:cubicBezTo>
                  <a:cubicBezTo>
                    <a:pt x="65525" y="175489"/>
                    <a:pt x="65589" y="175488"/>
                    <a:pt x="65654" y="175486"/>
                  </a:cubicBezTo>
                  <a:cubicBezTo>
                    <a:pt x="68036" y="175424"/>
                    <a:pt x="69433" y="174007"/>
                    <a:pt x="69535" y="171543"/>
                  </a:cubicBezTo>
                  <a:cubicBezTo>
                    <a:pt x="69494" y="169017"/>
                    <a:pt x="68098" y="167559"/>
                    <a:pt x="65736" y="167436"/>
                  </a:cubicBezTo>
                  <a:cubicBezTo>
                    <a:pt x="65642" y="167431"/>
                    <a:pt x="65549" y="167429"/>
                    <a:pt x="65457" y="167429"/>
                  </a:cubicBezTo>
                  <a:close/>
                  <a:moveTo>
                    <a:pt x="34884" y="167435"/>
                  </a:moveTo>
                  <a:cubicBezTo>
                    <a:pt x="34852" y="167435"/>
                    <a:pt x="34821" y="167435"/>
                    <a:pt x="34789" y="167436"/>
                  </a:cubicBezTo>
                  <a:cubicBezTo>
                    <a:pt x="32427" y="167477"/>
                    <a:pt x="30989" y="168894"/>
                    <a:pt x="30846" y="171543"/>
                  </a:cubicBezTo>
                  <a:cubicBezTo>
                    <a:pt x="30907" y="173843"/>
                    <a:pt x="32201" y="175342"/>
                    <a:pt x="34604" y="175486"/>
                  </a:cubicBezTo>
                  <a:cubicBezTo>
                    <a:pt x="34717" y="175492"/>
                    <a:pt x="34829" y="175495"/>
                    <a:pt x="34939" y="175495"/>
                  </a:cubicBezTo>
                  <a:cubicBezTo>
                    <a:pt x="37354" y="175495"/>
                    <a:pt x="38878" y="173999"/>
                    <a:pt x="38937" y="171563"/>
                  </a:cubicBezTo>
                  <a:cubicBezTo>
                    <a:pt x="38998" y="169048"/>
                    <a:pt x="37416" y="167435"/>
                    <a:pt x="34884" y="167435"/>
                  </a:cubicBezTo>
                  <a:close/>
                  <a:moveTo>
                    <a:pt x="96115" y="200929"/>
                  </a:moveTo>
                  <a:cubicBezTo>
                    <a:pt x="93714" y="200929"/>
                    <a:pt x="92469" y="202439"/>
                    <a:pt x="92084" y="204729"/>
                  </a:cubicBezTo>
                  <a:cubicBezTo>
                    <a:pt x="92269" y="207317"/>
                    <a:pt x="93542" y="208959"/>
                    <a:pt x="96170" y="208980"/>
                  </a:cubicBezTo>
                  <a:cubicBezTo>
                    <a:pt x="96204" y="208981"/>
                    <a:pt x="96237" y="208981"/>
                    <a:pt x="96270" y="208981"/>
                  </a:cubicBezTo>
                  <a:cubicBezTo>
                    <a:pt x="98635" y="208981"/>
                    <a:pt x="100115" y="207530"/>
                    <a:pt x="100216" y="205160"/>
                  </a:cubicBezTo>
                  <a:cubicBezTo>
                    <a:pt x="100298" y="202552"/>
                    <a:pt x="98820" y="200991"/>
                    <a:pt x="96212" y="200930"/>
                  </a:cubicBezTo>
                  <a:cubicBezTo>
                    <a:pt x="96179" y="200929"/>
                    <a:pt x="96147" y="200929"/>
                    <a:pt x="96115" y="200929"/>
                  </a:cubicBezTo>
                  <a:close/>
                  <a:moveTo>
                    <a:pt x="4092" y="200923"/>
                  </a:moveTo>
                  <a:cubicBezTo>
                    <a:pt x="1811" y="200923"/>
                    <a:pt x="358" y="202315"/>
                    <a:pt x="206" y="204708"/>
                  </a:cubicBezTo>
                  <a:cubicBezTo>
                    <a:pt x="21" y="207296"/>
                    <a:pt x="1541" y="208898"/>
                    <a:pt x="4128" y="208980"/>
                  </a:cubicBezTo>
                  <a:cubicBezTo>
                    <a:pt x="4207" y="208983"/>
                    <a:pt x="4285" y="208985"/>
                    <a:pt x="4362" y="208985"/>
                  </a:cubicBezTo>
                  <a:cubicBezTo>
                    <a:pt x="6656" y="208985"/>
                    <a:pt x="7900" y="207505"/>
                    <a:pt x="8318" y="205160"/>
                  </a:cubicBezTo>
                  <a:cubicBezTo>
                    <a:pt x="8195" y="202840"/>
                    <a:pt x="7086" y="201197"/>
                    <a:pt x="4662" y="200950"/>
                  </a:cubicBezTo>
                  <a:cubicBezTo>
                    <a:pt x="4467" y="200932"/>
                    <a:pt x="4277" y="200923"/>
                    <a:pt x="4092" y="200923"/>
                  </a:cubicBezTo>
                  <a:close/>
                  <a:moveTo>
                    <a:pt x="34885" y="200929"/>
                  </a:moveTo>
                  <a:cubicBezTo>
                    <a:pt x="34853" y="200929"/>
                    <a:pt x="34821" y="200929"/>
                    <a:pt x="34789" y="200930"/>
                  </a:cubicBezTo>
                  <a:cubicBezTo>
                    <a:pt x="32324" y="200971"/>
                    <a:pt x="31072" y="202450"/>
                    <a:pt x="30825" y="204873"/>
                  </a:cubicBezTo>
                  <a:cubicBezTo>
                    <a:pt x="30988" y="207444"/>
                    <a:pt x="32307" y="209001"/>
                    <a:pt x="34902" y="209001"/>
                  </a:cubicBezTo>
                  <a:cubicBezTo>
                    <a:pt x="34919" y="209001"/>
                    <a:pt x="34936" y="209001"/>
                    <a:pt x="34953" y="209001"/>
                  </a:cubicBezTo>
                  <a:cubicBezTo>
                    <a:pt x="37438" y="209001"/>
                    <a:pt x="38916" y="207378"/>
                    <a:pt x="38937" y="205058"/>
                  </a:cubicBezTo>
                  <a:cubicBezTo>
                    <a:pt x="38957" y="202602"/>
                    <a:pt x="37534" y="200929"/>
                    <a:pt x="34885" y="200929"/>
                  </a:cubicBezTo>
                  <a:close/>
                  <a:moveTo>
                    <a:pt x="65777" y="200868"/>
                  </a:moveTo>
                  <a:cubicBezTo>
                    <a:pt x="63025" y="200971"/>
                    <a:pt x="61465" y="202470"/>
                    <a:pt x="61444" y="204975"/>
                  </a:cubicBezTo>
                  <a:cubicBezTo>
                    <a:pt x="61424" y="207296"/>
                    <a:pt x="62861" y="208918"/>
                    <a:pt x="65346" y="209001"/>
                  </a:cubicBezTo>
                  <a:cubicBezTo>
                    <a:pt x="65419" y="209003"/>
                    <a:pt x="65490" y="209004"/>
                    <a:pt x="65561" y="209004"/>
                  </a:cubicBezTo>
                  <a:cubicBezTo>
                    <a:pt x="67860" y="209004"/>
                    <a:pt x="69315" y="207715"/>
                    <a:pt x="69494" y="205304"/>
                  </a:cubicBezTo>
                  <a:cubicBezTo>
                    <a:pt x="69700" y="202675"/>
                    <a:pt x="68262" y="201238"/>
                    <a:pt x="65777" y="200868"/>
                  </a:cubicBezTo>
                  <a:close/>
                </a:path>
              </a:pathLst>
            </a:custGeom>
            <a:gradFill>
              <a:gsLst>
                <a:gs pos="0">
                  <a:srgbClr val="FAFAFA"/>
                </a:gs>
                <a:gs pos="100000">
                  <a:srgbClr val="B9B9B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15325" y="1073925"/>
              <a:ext cx="204350" cy="203325"/>
            </a:xfrm>
            <a:custGeom>
              <a:avLst/>
              <a:gdLst/>
              <a:ahLst/>
              <a:cxnLst/>
              <a:rect l="l" t="t" r="r" b="b"/>
              <a:pathLst>
                <a:path w="8174" h="8133" extrusionOk="0">
                  <a:moveTo>
                    <a:pt x="4025" y="1"/>
                  </a:moveTo>
                  <a:cubicBezTo>
                    <a:pt x="1643" y="309"/>
                    <a:pt x="103" y="1459"/>
                    <a:pt x="41" y="3985"/>
                  </a:cubicBezTo>
                  <a:cubicBezTo>
                    <a:pt x="0" y="6675"/>
                    <a:pt x="1581" y="8133"/>
                    <a:pt x="4107" y="8133"/>
                  </a:cubicBezTo>
                  <a:cubicBezTo>
                    <a:pt x="6510" y="8133"/>
                    <a:pt x="8071" y="6593"/>
                    <a:pt x="8112" y="4211"/>
                  </a:cubicBezTo>
                  <a:cubicBezTo>
                    <a:pt x="8173" y="1664"/>
                    <a:pt x="6572" y="247"/>
                    <a:pt x="4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080300" y="1075800"/>
              <a:ext cx="203300" cy="201500"/>
            </a:xfrm>
            <a:custGeom>
              <a:avLst/>
              <a:gdLst/>
              <a:ahLst/>
              <a:cxnLst/>
              <a:rect l="l" t="t" r="r" b="b"/>
              <a:pathLst>
                <a:path w="8132" h="8060" extrusionOk="0">
                  <a:moveTo>
                    <a:pt x="4024" y="1"/>
                  </a:moveTo>
                  <a:cubicBezTo>
                    <a:pt x="1584" y="1"/>
                    <a:pt x="61" y="1520"/>
                    <a:pt x="41" y="3971"/>
                  </a:cubicBezTo>
                  <a:cubicBezTo>
                    <a:pt x="0" y="6490"/>
                    <a:pt x="1581" y="8060"/>
                    <a:pt x="4085" y="8060"/>
                  </a:cubicBezTo>
                  <a:cubicBezTo>
                    <a:pt x="4133" y="8060"/>
                    <a:pt x="4181" y="8059"/>
                    <a:pt x="4230" y="8058"/>
                  </a:cubicBezTo>
                  <a:cubicBezTo>
                    <a:pt x="6592" y="7976"/>
                    <a:pt x="8009" y="6559"/>
                    <a:pt x="8132" y="4053"/>
                  </a:cubicBezTo>
                  <a:cubicBezTo>
                    <a:pt x="8050" y="1569"/>
                    <a:pt x="6715" y="131"/>
                    <a:pt x="4312" y="8"/>
                  </a:cubicBezTo>
                  <a:cubicBezTo>
                    <a:pt x="4215" y="3"/>
                    <a:pt x="4119" y="1"/>
                    <a:pt x="4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15825" y="2750150"/>
              <a:ext cx="202800" cy="201325"/>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80300" y="2749950"/>
              <a:ext cx="202800" cy="201075"/>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315825" y="4423850"/>
              <a:ext cx="203825" cy="201550"/>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80800" y="4423700"/>
              <a:ext cx="202800" cy="201525"/>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313275" y="238000"/>
              <a:ext cx="204850" cy="203450"/>
            </a:xfrm>
            <a:custGeom>
              <a:avLst/>
              <a:gdLst/>
              <a:ahLst/>
              <a:cxnLst/>
              <a:rect l="l" t="t" r="r" b="b"/>
              <a:pathLst>
                <a:path w="8194" h="8138" extrusionOk="0">
                  <a:moveTo>
                    <a:pt x="4252" y="1"/>
                  </a:moveTo>
                  <a:cubicBezTo>
                    <a:pt x="4177" y="1"/>
                    <a:pt x="4101" y="2"/>
                    <a:pt x="4025" y="5"/>
                  </a:cubicBezTo>
                  <a:cubicBezTo>
                    <a:pt x="1396" y="108"/>
                    <a:pt x="0" y="1709"/>
                    <a:pt x="144" y="4338"/>
                  </a:cubicBezTo>
                  <a:cubicBezTo>
                    <a:pt x="288" y="6844"/>
                    <a:pt x="1848" y="7973"/>
                    <a:pt x="4210" y="8137"/>
                  </a:cubicBezTo>
                  <a:cubicBezTo>
                    <a:pt x="6715" y="7911"/>
                    <a:pt x="8194" y="6433"/>
                    <a:pt x="8194" y="4112"/>
                  </a:cubicBezTo>
                  <a:cubicBezTo>
                    <a:pt x="8194" y="1679"/>
                    <a:pt x="6779" y="1"/>
                    <a:pt x="4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79250" y="238125"/>
              <a:ext cx="204875" cy="201775"/>
            </a:xfrm>
            <a:custGeom>
              <a:avLst/>
              <a:gdLst/>
              <a:ahLst/>
              <a:cxnLst/>
              <a:rect l="l" t="t" r="r" b="b"/>
              <a:pathLst>
                <a:path w="8195" h="8071" extrusionOk="0">
                  <a:moveTo>
                    <a:pt x="4149" y="0"/>
                  </a:moveTo>
                  <a:cubicBezTo>
                    <a:pt x="1500" y="0"/>
                    <a:pt x="1" y="1684"/>
                    <a:pt x="83" y="4210"/>
                  </a:cubicBezTo>
                  <a:cubicBezTo>
                    <a:pt x="144" y="6495"/>
                    <a:pt x="1584" y="8071"/>
                    <a:pt x="4060" y="8071"/>
                  </a:cubicBezTo>
                  <a:cubicBezTo>
                    <a:pt x="4076" y="8071"/>
                    <a:pt x="4092" y="8071"/>
                    <a:pt x="4108" y="8071"/>
                  </a:cubicBezTo>
                  <a:cubicBezTo>
                    <a:pt x="6798" y="8050"/>
                    <a:pt x="8051" y="6469"/>
                    <a:pt x="8194" y="3881"/>
                  </a:cubicBezTo>
                  <a:cubicBezTo>
                    <a:pt x="7927" y="1458"/>
                    <a:pt x="6593" y="0"/>
                    <a:pt x="4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315325" y="1912200"/>
              <a:ext cx="202800" cy="202025"/>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078750" y="1912300"/>
              <a:ext cx="205875" cy="203850"/>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48825" y="2750175"/>
              <a:ext cx="203325" cy="201300"/>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46275" y="2747625"/>
              <a:ext cx="206400" cy="203850"/>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312750" y="3584975"/>
              <a:ext cx="205900" cy="20387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079775" y="3587025"/>
              <a:ext cx="204350" cy="201800"/>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15325" y="5261225"/>
              <a:ext cx="203325" cy="201800"/>
            </a:xfrm>
            <a:custGeom>
              <a:avLst/>
              <a:gdLst/>
              <a:ahLst/>
              <a:cxnLst/>
              <a:rect l="l" t="t" r="r" b="b"/>
              <a:pathLst>
                <a:path w="8133" h="8072" extrusionOk="0">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080275" y="5259700"/>
              <a:ext cx="206925" cy="203425"/>
            </a:xfrm>
            <a:custGeom>
              <a:avLst/>
              <a:gdLst/>
              <a:ahLst/>
              <a:cxnLst/>
              <a:rect l="l" t="t" r="r" b="b"/>
              <a:pathLst>
                <a:path w="8277" h="8137" extrusionOk="0">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548300" y="238450"/>
              <a:ext cx="206925" cy="203000"/>
            </a:xfrm>
            <a:custGeom>
              <a:avLst/>
              <a:gdLst/>
              <a:ahLst/>
              <a:cxnLst/>
              <a:rect l="l" t="t" r="r" b="b"/>
              <a:pathLst>
                <a:path w="8277" h="8120" extrusionOk="0">
                  <a:moveTo>
                    <a:pt x="3964" y="1"/>
                  </a:moveTo>
                  <a:cubicBezTo>
                    <a:pt x="1529" y="1"/>
                    <a:pt x="81" y="1522"/>
                    <a:pt x="42" y="4033"/>
                  </a:cubicBezTo>
                  <a:cubicBezTo>
                    <a:pt x="0" y="6476"/>
                    <a:pt x="1520" y="7750"/>
                    <a:pt x="3841" y="8119"/>
                  </a:cubicBezTo>
                  <a:cubicBezTo>
                    <a:pt x="6284" y="7976"/>
                    <a:pt x="7886" y="6826"/>
                    <a:pt x="8071" y="4382"/>
                  </a:cubicBezTo>
                  <a:cubicBezTo>
                    <a:pt x="8276" y="1774"/>
                    <a:pt x="6839" y="131"/>
                    <a:pt x="4251" y="8"/>
                  </a:cubicBezTo>
                  <a:cubicBezTo>
                    <a:pt x="4154" y="3"/>
                    <a:pt x="4058" y="1"/>
                    <a:pt x="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846775" y="238600"/>
              <a:ext cx="205900" cy="201200"/>
            </a:xfrm>
            <a:custGeom>
              <a:avLst/>
              <a:gdLst/>
              <a:ahLst/>
              <a:cxnLst/>
              <a:rect l="l" t="t" r="r" b="b"/>
              <a:pathLst>
                <a:path w="8236" h="8048" extrusionOk="0">
                  <a:moveTo>
                    <a:pt x="3993" y="1"/>
                  </a:moveTo>
                  <a:cubicBezTo>
                    <a:pt x="1611" y="1"/>
                    <a:pt x="366" y="1531"/>
                    <a:pt x="1" y="3801"/>
                  </a:cubicBezTo>
                  <a:cubicBezTo>
                    <a:pt x="145" y="6245"/>
                    <a:pt x="1315" y="7846"/>
                    <a:pt x="3738" y="8031"/>
                  </a:cubicBezTo>
                  <a:cubicBezTo>
                    <a:pt x="3889" y="8042"/>
                    <a:pt x="4037" y="8047"/>
                    <a:pt x="4181" y="8047"/>
                  </a:cubicBezTo>
                  <a:cubicBezTo>
                    <a:pt x="6551" y="8047"/>
                    <a:pt x="8016" y="6630"/>
                    <a:pt x="8112" y="4191"/>
                  </a:cubicBezTo>
                  <a:cubicBezTo>
                    <a:pt x="8236" y="1583"/>
                    <a:pt x="6675" y="22"/>
                    <a:pt x="4087" y="2"/>
                  </a:cubicBezTo>
                  <a:cubicBezTo>
                    <a:pt x="4056" y="1"/>
                    <a:pt x="4024" y="1"/>
                    <a:pt x="3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548300" y="1075475"/>
              <a:ext cx="203850" cy="201800"/>
            </a:xfrm>
            <a:custGeom>
              <a:avLst/>
              <a:gdLst/>
              <a:ahLst/>
              <a:cxnLst/>
              <a:rect l="l" t="t" r="r" b="b"/>
              <a:pathLst>
                <a:path w="8154" h="8072" extrusionOk="0">
                  <a:moveTo>
                    <a:pt x="4116" y="0"/>
                  </a:moveTo>
                  <a:cubicBezTo>
                    <a:pt x="1600" y="0"/>
                    <a:pt x="1" y="1456"/>
                    <a:pt x="21" y="4108"/>
                  </a:cubicBezTo>
                  <a:cubicBezTo>
                    <a:pt x="42" y="6592"/>
                    <a:pt x="1623" y="8030"/>
                    <a:pt x="3964" y="8071"/>
                  </a:cubicBezTo>
                  <a:cubicBezTo>
                    <a:pt x="3998" y="8072"/>
                    <a:pt x="4031" y="8072"/>
                    <a:pt x="4065" y="8072"/>
                  </a:cubicBezTo>
                  <a:cubicBezTo>
                    <a:pt x="6530" y="8072"/>
                    <a:pt x="8011" y="6578"/>
                    <a:pt x="8153" y="3984"/>
                  </a:cubicBezTo>
                  <a:cubicBezTo>
                    <a:pt x="7948" y="1499"/>
                    <a:pt x="6551" y="41"/>
                    <a:pt x="4169" y="0"/>
                  </a:cubicBezTo>
                  <a:cubicBezTo>
                    <a:pt x="4152" y="0"/>
                    <a:pt x="4134" y="0"/>
                    <a:pt x="4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847300" y="1075475"/>
              <a:ext cx="204350" cy="201775"/>
            </a:xfrm>
            <a:custGeom>
              <a:avLst/>
              <a:gdLst/>
              <a:ahLst/>
              <a:cxnLst/>
              <a:rect l="l" t="t" r="r" b="b"/>
              <a:pathLst>
                <a:path w="8174" h="8071" extrusionOk="0">
                  <a:moveTo>
                    <a:pt x="4098" y="0"/>
                  </a:moveTo>
                  <a:cubicBezTo>
                    <a:pt x="1582" y="0"/>
                    <a:pt x="123" y="1517"/>
                    <a:pt x="0" y="4149"/>
                  </a:cubicBezTo>
                  <a:cubicBezTo>
                    <a:pt x="206" y="6633"/>
                    <a:pt x="1664" y="8071"/>
                    <a:pt x="4005" y="8071"/>
                  </a:cubicBezTo>
                  <a:cubicBezTo>
                    <a:pt x="6531" y="8071"/>
                    <a:pt x="8174" y="6592"/>
                    <a:pt x="8112" y="3923"/>
                  </a:cubicBezTo>
                  <a:cubicBezTo>
                    <a:pt x="8071" y="1438"/>
                    <a:pt x="6490" y="21"/>
                    <a:pt x="4149" y="0"/>
                  </a:cubicBezTo>
                  <a:cubicBezTo>
                    <a:pt x="4132" y="0"/>
                    <a:pt x="4115" y="0"/>
                    <a:pt x="4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547275" y="1912825"/>
              <a:ext cx="205375" cy="201275"/>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47300" y="1912650"/>
              <a:ext cx="207425" cy="201750"/>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544700" y="3586725"/>
              <a:ext cx="207450" cy="201750"/>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44225" y="3587375"/>
              <a:ext cx="206925" cy="20300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548300" y="4423850"/>
              <a:ext cx="203850" cy="201325"/>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847300" y="4423850"/>
              <a:ext cx="205900" cy="201200"/>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545225" y="5261050"/>
              <a:ext cx="207425" cy="201575"/>
            </a:xfrm>
            <a:custGeom>
              <a:avLst/>
              <a:gdLst/>
              <a:ahLst/>
              <a:cxnLst/>
              <a:rect l="l" t="t" r="r" b="b"/>
              <a:pathLst>
                <a:path w="8297" h="8063" extrusionOk="0">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846775" y="5261225"/>
              <a:ext cx="205400" cy="201300"/>
            </a:xfrm>
            <a:custGeom>
              <a:avLst/>
              <a:gdLst/>
              <a:ahLst/>
              <a:cxnLst/>
              <a:rect l="l" t="t" r="r" b="b"/>
              <a:pathLst>
                <a:path w="8216" h="8052" extrusionOk="0">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27"/>
        <p:cNvGrpSpPr/>
        <p:nvPr/>
      </p:nvGrpSpPr>
      <p:grpSpPr>
        <a:xfrm>
          <a:off x="0" y="0"/>
          <a:ext cx="0" cy="0"/>
          <a:chOff x="0" y="0"/>
          <a:chExt cx="0" cy="0"/>
        </a:xfrm>
      </p:grpSpPr>
      <p:grpSp>
        <p:nvGrpSpPr>
          <p:cNvPr id="428" name="Google Shape;428;p28"/>
          <p:cNvGrpSpPr/>
          <p:nvPr/>
        </p:nvGrpSpPr>
        <p:grpSpPr>
          <a:xfrm>
            <a:off x="715088" y="534993"/>
            <a:ext cx="644323" cy="482128"/>
            <a:chOff x="9884101" y="2516393"/>
            <a:chExt cx="644323" cy="482128"/>
          </a:xfrm>
        </p:grpSpPr>
        <p:sp>
          <p:nvSpPr>
            <p:cNvPr id="429" name="Google Shape;429;p28"/>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441"/>
        <p:cNvGrpSpPr/>
        <p:nvPr/>
      </p:nvGrpSpPr>
      <p:grpSpPr>
        <a:xfrm>
          <a:off x="0" y="0"/>
          <a:ext cx="0" cy="0"/>
          <a:chOff x="0" y="0"/>
          <a:chExt cx="0" cy="0"/>
        </a:xfrm>
      </p:grpSpPr>
      <p:grpSp>
        <p:nvGrpSpPr>
          <p:cNvPr id="442" name="Google Shape;442;p29"/>
          <p:cNvGrpSpPr/>
          <p:nvPr/>
        </p:nvGrpSpPr>
        <p:grpSpPr>
          <a:xfrm>
            <a:off x="7784688" y="534993"/>
            <a:ext cx="644323" cy="482128"/>
            <a:chOff x="9884101" y="2516393"/>
            <a:chExt cx="644323" cy="482128"/>
          </a:xfrm>
        </p:grpSpPr>
        <p:sp>
          <p:nvSpPr>
            <p:cNvPr id="443" name="Google Shape;443;p29"/>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BLANK_1_1_1_1_1_1_1_1_1_1">
    <p:spTree>
      <p:nvGrpSpPr>
        <p:cNvPr id="1" name="Shape 455"/>
        <p:cNvGrpSpPr/>
        <p:nvPr/>
      </p:nvGrpSpPr>
      <p:grpSpPr>
        <a:xfrm>
          <a:off x="0" y="0"/>
          <a:ext cx="0" cy="0"/>
          <a:chOff x="0" y="0"/>
          <a:chExt cx="0" cy="0"/>
        </a:xfrm>
      </p:grpSpPr>
      <p:grpSp>
        <p:nvGrpSpPr>
          <p:cNvPr id="456" name="Google Shape;456;p30"/>
          <p:cNvGrpSpPr/>
          <p:nvPr/>
        </p:nvGrpSpPr>
        <p:grpSpPr>
          <a:xfrm>
            <a:off x="714988" y="534993"/>
            <a:ext cx="644323" cy="696478"/>
            <a:chOff x="9884101" y="2516393"/>
            <a:chExt cx="644323" cy="696478"/>
          </a:xfrm>
        </p:grpSpPr>
        <p:sp>
          <p:nvSpPr>
            <p:cNvPr id="457" name="Google Shape;457;p30"/>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30"/>
          <p:cNvGrpSpPr/>
          <p:nvPr/>
        </p:nvGrpSpPr>
        <p:grpSpPr>
          <a:xfrm>
            <a:off x="7784688" y="534993"/>
            <a:ext cx="644323" cy="696478"/>
            <a:chOff x="9884101" y="2516393"/>
            <a:chExt cx="644323" cy="696478"/>
          </a:xfrm>
        </p:grpSpPr>
        <p:sp>
          <p:nvSpPr>
            <p:cNvPr id="474" name="Google Shape;474;p30"/>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BLANK_1_1_1_1_1_1_1_1_1_1_1">
    <p:spTree>
      <p:nvGrpSpPr>
        <p:cNvPr id="1" name="Shape 490"/>
        <p:cNvGrpSpPr/>
        <p:nvPr/>
      </p:nvGrpSpPr>
      <p:grpSpPr>
        <a:xfrm>
          <a:off x="0" y="0"/>
          <a:ext cx="0" cy="0"/>
          <a:chOff x="0" y="0"/>
          <a:chExt cx="0" cy="0"/>
        </a:xfrm>
      </p:grpSpPr>
      <p:grpSp>
        <p:nvGrpSpPr>
          <p:cNvPr id="491" name="Google Shape;491;p31"/>
          <p:cNvGrpSpPr/>
          <p:nvPr/>
        </p:nvGrpSpPr>
        <p:grpSpPr>
          <a:xfrm>
            <a:off x="715100" y="3696943"/>
            <a:ext cx="644323" cy="911522"/>
            <a:chOff x="9884101" y="2516393"/>
            <a:chExt cx="644323" cy="911522"/>
          </a:xfrm>
        </p:grpSpPr>
        <p:sp>
          <p:nvSpPr>
            <p:cNvPr id="492" name="Google Shape;492;p31"/>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10475043" y="3376088"/>
              <a:ext cx="52726" cy="51674"/>
            </a:xfrm>
            <a:custGeom>
              <a:avLst/>
              <a:gdLst/>
              <a:ahLst/>
              <a:cxnLst/>
              <a:rect l="l" t="t" r="r" b="b"/>
              <a:pathLst>
                <a:path w="8216" h="8052" extrusionOk="0">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10278283" y="3375696"/>
              <a:ext cx="53118" cy="52219"/>
            </a:xfrm>
            <a:custGeom>
              <a:avLst/>
              <a:gdLst/>
              <a:ahLst/>
              <a:cxnLst/>
              <a:rect l="l" t="t" r="r" b="b"/>
              <a:pathLst>
                <a:path w="8277" h="8137" extrusionOk="0">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10081920" y="3376088"/>
              <a:ext cx="52194" cy="51802"/>
            </a:xfrm>
            <a:custGeom>
              <a:avLst/>
              <a:gdLst/>
              <a:ahLst/>
              <a:cxnLst/>
              <a:rect l="l" t="t" r="r" b="b"/>
              <a:pathLst>
                <a:path w="8133" h="8072" extrusionOk="0">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9884236" y="3376043"/>
              <a:ext cx="53246" cy="51744"/>
            </a:xfrm>
            <a:custGeom>
              <a:avLst/>
              <a:gdLst/>
              <a:ahLst/>
              <a:cxnLst/>
              <a:rect l="l" t="t" r="r" b="b"/>
              <a:pathLst>
                <a:path w="8297" h="8063" extrusionOk="0">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5015301" y="1543925"/>
            <a:ext cx="3413700" cy="15423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5" name="Google Shape;45;p3"/>
          <p:cNvSpPr txBox="1">
            <a:spLocks noGrp="1"/>
          </p:cNvSpPr>
          <p:nvPr>
            <p:ph type="title" idx="2" hasCustomPrompt="1"/>
          </p:nvPr>
        </p:nvSpPr>
        <p:spPr>
          <a:xfrm>
            <a:off x="6796400" y="523425"/>
            <a:ext cx="1632600" cy="1020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 name="Google Shape;46;p3"/>
          <p:cNvSpPr txBox="1">
            <a:spLocks noGrp="1"/>
          </p:cNvSpPr>
          <p:nvPr>
            <p:ph type="subTitle" idx="1"/>
          </p:nvPr>
        </p:nvSpPr>
        <p:spPr>
          <a:xfrm>
            <a:off x="5972601" y="3906675"/>
            <a:ext cx="24564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3"/>
          <p:cNvSpPr>
            <a:spLocks noGrp="1"/>
          </p:cNvSpPr>
          <p:nvPr>
            <p:ph type="pic" idx="3"/>
          </p:nvPr>
        </p:nvSpPr>
        <p:spPr>
          <a:xfrm>
            <a:off x="715100" y="531900"/>
            <a:ext cx="2963100" cy="4079700"/>
          </a:xfrm>
          <a:prstGeom prst="rect">
            <a:avLst/>
          </a:prstGeom>
          <a:noFill/>
          <a:ln>
            <a:noFill/>
          </a:ln>
        </p:spPr>
      </p:sp>
      <p:grpSp>
        <p:nvGrpSpPr>
          <p:cNvPr id="48" name="Google Shape;48;p3"/>
          <p:cNvGrpSpPr/>
          <p:nvPr/>
        </p:nvGrpSpPr>
        <p:grpSpPr>
          <a:xfrm>
            <a:off x="4060250" y="3700068"/>
            <a:ext cx="644323" cy="911522"/>
            <a:chOff x="9884101" y="2516393"/>
            <a:chExt cx="644323" cy="911522"/>
          </a:xfrm>
        </p:grpSpPr>
        <p:sp>
          <p:nvSpPr>
            <p:cNvPr id="49" name="Google Shape;49;p3"/>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475043" y="3376088"/>
              <a:ext cx="52726" cy="51674"/>
            </a:xfrm>
            <a:custGeom>
              <a:avLst/>
              <a:gdLst/>
              <a:ahLst/>
              <a:cxnLst/>
              <a:rect l="l" t="t" r="r" b="b"/>
              <a:pathLst>
                <a:path w="8216" h="8052" extrusionOk="0">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0278283" y="3375696"/>
              <a:ext cx="53118" cy="52219"/>
            </a:xfrm>
            <a:custGeom>
              <a:avLst/>
              <a:gdLst/>
              <a:ahLst/>
              <a:cxnLst/>
              <a:rect l="l" t="t" r="r" b="b"/>
              <a:pathLst>
                <a:path w="8277" h="8137" extrusionOk="0">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0081920" y="3376088"/>
              <a:ext cx="52194" cy="51802"/>
            </a:xfrm>
            <a:custGeom>
              <a:avLst/>
              <a:gdLst/>
              <a:ahLst/>
              <a:cxnLst/>
              <a:rect l="l" t="t" r="r" b="b"/>
              <a:pathLst>
                <a:path w="8133" h="8072" extrusionOk="0">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9884236" y="3376043"/>
              <a:ext cx="53246" cy="51744"/>
            </a:xfrm>
            <a:custGeom>
              <a:avLst/>
              <a:gdLst/>
              <a:ahLst/>
              <a:cxnLst/>
              <a:rect l="l" t="t" r="r" b="b"/>
              <a:pathLst>
                <a:path w="8297" h="8063" extrusionOk="0">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txBox="1">
            <a:spLocks noGrp="1"/>
          </p:cNvSpPr>
          <p:nvPr>
            <p:ph type="subTitle" idx="1"/>
          </p:nvPr>
        </p:nvSpPr>
        <p:spPr>
          <a:xfrm>
            <a:off x="985956" y="2791150"/>
            <a:ext cx="2907600" cy="48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4" name="Google Shape;74;p5"/>
          <p:cNvSpPr txBox="1">
            <a:spLocks noGrp="1"/>
          </p:cNvSpPr>
          <p:nvPr>
            <p:ph type="subTitle" idx="2"/>
          </p:nvPr>
        </p:nvSpPr>
        <p:spPr>
          <a:xfrm>
            <a:off x="5250431" y="2791150"/>
            <a:ext cx="2907600" cy="48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5"/>
          <p:cNvSpPr txBox="1">
            <a:spLocks noGrp="1"/>
          </p:cNvSpPr>
          <p:nvPr>
            <p:ph type="subTitle" idx="3"/>
          </p:nvPr>
        </p:nvSpPr>
        <p:spPr>
          <a:xfrm>
            <a:off x="985969" y="3221950"/>
            <a:ext cx="2907600" cy="10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5"/>
          <p:cNvSpPr txBox="1">
            <a:spLocks noGrp="1"/>
          </p:cNvSpPr>
          <p:nvPr>
            <p:ph type="subTitle" idx="4"/>
          </p:nvPr>
        </p:nvSpPr>
        <p:spPr>
          <a:xfrm>
            <a:off x="5250444" y="3221950"/>
            <a:ext cx="2907600" cy="10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5"/>
          <p:cNvSpPr txBox="1">
            <a:spLocks noGrp="1"/>
          </p:cNvSpPr>
          <p:nvPr>
            <p:ph type="title"/>
          </p:nvPr>
        </p:nvSpPr>
        <p:spPr>
          <a:xfrm flipH="1">
            <a:off x="715000" y="422725"/>
            <a:ext cx="7713900" cy="53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29"/>
        <p:cNvGrpSpPr/>
        <p:nvPr/>
      </p:nvGrpSpPr>
      <p:grpSpPr>
        <a:xfrm>
          <a:off x="0" y="0"/>
          <a:ext cx="0" cy="0"/>
          <a:chOff x="0" y="0"/>
          <a:chExt cx="0" cy="0"/>
        </a:xfrm>
      </p:grpSpPr>
      <p:sp>
        <p:nvSpPr>
          <p:cNvPr id="230" name="Google Shape;230;p14"/>
          <p:cNvSpPr txBox="1">
            <a:spLocks noGrp="1"/>
          </p:cNvSpPr>
          <p:nvPr>
            <p:ph type="title"/>
          </p:nvPr>
        </p:nvSpPr>
        <p:spPr>
          <a:xfrm flipH="1">
            <a:off x="715625" y="3954150"/>
            <a:ext cx="38874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31" name="Google Shape;231;p14"/>
          <p:cNvSpPr txBox="1">
            <a:spLocks noGrp="1"/>
          </p:cNvSpPr>
          <p:nvPr>
            <p:ph type="subTitle" idx="1"/>
          </p:nvPr>
        </p:nvSpPr>
        <p:spPr>
          <a:xfrm flipH="1">
            <a:off x="715625" y="657450"/>
            <a:ext cx="3887400" cy="29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232" name="Google Shape;232;p14"/>
          <p:cNvSpPr>
            <a:spLocks noGrp="1"/>
          </p:cNvSpPr>
          <p:nvPr>
            <p:ph type="pic" idx="2"/>
          </p:nvPr>
        </p:nvSpPr>
        <p:spPr>
          <a:xfrm>
            <a:off x="5838198" y="537150"/>
            <a:ext cx="2590800" cy="4069200"/>
          </a:xfrm>
          <a:prstGeom prst="rect">
            <a:avLst/>
          </a:prstGeom>
          <a:noFill/>
          <a:ln>
            <a:noFill/>
          </a:ln>
        </p:spPr>
      </p:sp>
      <p:grpSp>
        <p:nvGrpSpPr>
          <p:cNvPr id="233" name="Google Shape;233;p14"/>
          <p:cNvGrpSpPr/>
          <p:nvPr/>
        </p:nvGrpSpPr>
        <p:grpSpPr>
          <a:xfrm>
            <a:off x="4898450" y="537368"/>
            <a:ext cx="644323" cy="696478"/>
            <a:chOff x="9884101" y="2516393"/>
            <a:chExt cx="644323" cy="696478"/>
          </a:xfrm>
        </p:grpSpPr>
        <p:sp>
          <p:nvSpPr>
            <p:cNvPr id="234" name="Google Shape;234;p14"/>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252"/>
        <p:cNvGrpSpPr/>
        <p:nvPr/>
      </p:nvGrpSpPr>
      <p:grpSpPr>
        <a:xfrm>
          <a:off x="0" y="0"/>
          <a:ext cx="0" cy="0"/>
          <a:chOff x="0" y="0"/>
          <a:chExt cx="0" cy="0"/>
        </a:xfrm>
      </p:grpSpPr>
      <p:sp>
        <p:nvSpPr>
          <p:cNvPr id="253" name="Google Shape;253;p16"/>
          <p:cNvSpPr txBox="1">
            <a:spLocks noGrp="1"/>
          </p:cNvSpPr>
          <p:nvPr>
            <p:ph type="title"/>
          </p:nvPr>
        </p:nvSpPr>
        <p:spPr>
          <a:xfrm flipH="1">
            <a:off x="715000" y="422725"/>
            <a:ext cx="7713900" cy="53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4"/>
        <p:cNvGrpSpPr/>
        <p:nvPr/>
      </p:nvGrpSpPr>
      <p:grpSpPr>
        <a:xfrm>
          <a:off x="0" y="0"/>
          <a:ext cx="0" cy="0"/>
          <a:chOff x="0" y="0"/>
          <a:chExt cx="0" cy="0"/>
        </a:xfrm>
      </p:grpSpPr>
      <p:sp>
        <p:nvSpPr>
          <p:cNvPr id="255" name="Google Shape;255;p17"/>
          <p:cNvSpPr>
            <a:spLocks noGrp="1"/>
          </p:cNvSpPr>
          <p:nvPr>
            <p:ph type="pic" idx="2"/>
          </p:nvPr>
        </p:nvSpPr>
        <p:spPr>
          <a:xfrm>
            <a:off x="5838098" y="537100"/>
            <a:ext cx="2590800" cy="4069200"/>
          </a:xfrm>
          <a:prstGeom prst="rect">
            <a:avLst/>
          </a:prstGeom>
          <a:noFill/>
          <a:ln>
            <a:noFill/>
          </a:ln>
        </p:spPr>
      </p:sp>
      <p:sp>
        <p:nvSpPr>
          <p:cNvPr id="256" name="Google Shape;256;p17"/>
          <p:cNvSpPr txBox="1">
            <a:spLocks noGrp="1"/>
          </p:cNvSpPr>
          <p:nvPr>
            <p:ph type="body" idx="1"/>
          </p:nvPr>
        </p:nvSpPr>
        <p:spPr>
          <a:xfrm>
            <a:off x="715100" y="1948413"/>
            <a:ext cx="3575700" cy="2508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57" name="Google Shape;257;p17"/>
          <p:cNvSpPr txBox="1">
            <a:spLocks noGrp="1"/>
          </p:cNvSpPr>
          <p:nvPr>
            <p:ph type="title"/>
          </p:nvPr>
        </p:nvSpPr>
        <p:spPr>
          <a:xfrm>
            <a:off x="715100" y="534388"/>
            <a:ext cx="3723600" cy="10635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8" name="Google Shape;258;p17"/>
          <p:cNvGrpSpPr/>
          <p:nvPr/>
        </p:nvGrpSpPr>
        <p:grpSpPr>
          <a:xfrm flipH="1">
            <a:off x="4774100" y="3696968"/>
            <a:ext cx="644323" cy="911522"/>
            <a:chOff x="9884101" y="2516393"/>
            <a:chExt cx="644323" cy="911522"/>
          </a:xfrm>
        </p:grpSpPr>
        <p:sp>
          <p:nvSpPr>
            <p:cNvPr id="259" name="Google Shape;259;p17"/>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7"/>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a:off x="10475043" y="3376088"/>
              <a:ext cx="52726" cy="51674"/>
            </a:xfrm>
            <a:custGeom>
              <a:avLst/>
              <a:gdLst/>
              <a:ahLst/>
              <a:cxnLst/>
              <a:rect l="l" t="t" r="r" b="b"/>
              <a:pathLst>
                <a:path w="8216" h="8052" extrusionOk="0">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10278283" y="3375696"/>
              <a:ext cx="53118" cy="52219"/>
            </a:xfrm>
            <a:custGeom>
              <a:avLst/>
              <a:gdLst/>
              <a:ahLst/>
              <a:cxnLst/>
              <a:rect l="l" t="t" r="r" b="b"/>
              <a:pathLst>
                <a:path w="8277" h="8137" extrusionOk="0">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10081920" y="3376088"/>
              <a:ext cx="52194" cy="51802"/>
            </a:xfrm>
            <a:custGeom>
              <a:avLst/>
              <a:gdLst/>
              <a:ahLst/>
              <a:cxnLst/>
              <a:rect l="l" t="t" r="r" b="b"/>
              <a:pathLst>
                <a:path w="8133" h="8072" extrusionOk="0">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9884236" y="3376043"/>
              <a:ext cx="53246" cy="51744"/>
            </a:xfrm>
            <a:custGeom>
              <a:avLst/>
              <a:gdLst/>
              <a:ahLst/>
              <a:cxnLst/>
              <a:rect l="l" t="t" r="r" b="b"/>
              <a:pathLst>
                <a:path w="8297" h="8063" extrusionOk="0">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30"/>
        <p:cNvGrpSpPr/>
        <p:nvPr/>
      </p:nvGrpSpPr>
      <p:grpSpPr>
        <a:xfrm>
          <a:off x="0" y="0"/>
          <a:ext cx="0" cy="0"/>
          <a:chOff x="0" y="0"/>
          <a:chExt cx="0" cy="0"/>
        </a:xfrm>
      </p:grpSpPr>
      <p:sp>
        <p:nvSpPr>
          <p:cNvPr id="331" name="Google Shape;331;p23"/>
          <p:cNvSpPr txBox="1">
            <a:spLocks noGrp="1"/>
          </p:cNvSpPr>
          <p:nvPr>
            <p:ph type="title"/>
          </p:nvPr>
        </p:nvSpPr>
        <p:spPr>
          <a:xfrm flipH="1">
            <a:off x="715000" y="422725"/>
            <a:ext cx="77139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2" name="Google Shape;332;p23"/>
          <p:cNvSpPr txBox="1">
            <a:spLocks noGrp="1"/>
          </p:cNvSpPr>
          <p:nvPr>
            <p:ph type="subTitle" idx="1"/>
          </p:nvPr>
        </p:nvSpPr>
        <p:spPr>
          <a:xfrm>
            <a:off x="1694411" y="1659425"/>
            <a:ext cx="24069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3" name="Google Shape;333;p23"/>
          <p:cNvSpPr txBox="1">
            <a:spLocks noGrp="1"/>
          </p:cNvSpPr>
          <p:nvPr>
            <p:ph type="subTitle" idx="2"/>
          </p:nvPr>
        </p:nvSpPr>
        <p:spPr>
          <a:xfrm>
            <a:off x="5042713" y="1659425"/>
            <a:ext cx="2406900" cy="530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4" name="Google Shape;334;p23"/>
          <p:cNvSpPr txBox="1">
            <a:spLocks noGrp="1"/>
          </p:cNvSpPr>
          <p:nvPr>
            <p:ph type="subTitle" idx="3"/>
          </p:nvPr>
        </p:nvSpPr>
        <p:spPr>
          <a:xfrm>
            <a:off x="1694435" y="2148976"/>
            <a:ext cx="2406900" cy="62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23"/>
          <p:cNvSpPr txBox="1">
            <a:spLocks noGrp="1"/>
          </p:cNvSpPr>
          <p:nvPr>
            <p:ph type="subTitle" idx="4"/>
          </p:nvPr>
        </p:nvSpPr>
        <p:spPr>
          <a:xfrm>
            <a:off x="5042737" y="2148976"/>
            <a:ext cx="2406900" cy="62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6" name="Google Shape;336;p23"/>
          <p:cNvSpPr txBox="1">
            <a:spLocks noGrp="1"/>
          </p:cNvSpPr>
          <p:nvPr>
            <p:ph type="subTitle" idx="5"/>
          </p:nvPr>
        </p:nvSpPr>
        <p:spPr>
          <a:xfrm>
            <a:off x="1694363" y="3240525"/>
            <a:ext cx="24069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7" name="Google Shape;337;p23"/>
          <p:cNvSpPr txBox="1">
            <a:spLocks noGrp="1"/>
          </p:cNvSpPr>
          <p:nvPr>
            <p:ph type="subTitle" idx="6"/>
          </p:nvPr>
        </p:nvSpPr>
        <p:spPr>
          <a:xfrm>
            <a:off x="5042613" y="3240525"/>
            <a:ext cx="2406900" cy="530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8" name="Google Shape;338;p23"/>
          <p:cNvSpPr txBox="1">
            <a:spLocks noGrp="1"/>
          </p:cNvSpPr>
          <p:nvPr>
            <p:ph type="subTitle" idx="7"/>
          </p:nvPr>
        </p:nvSpPr>
        <p:spPr>
          <a:xfrm>
            <a:off x="1694387" y="3730075"/>
            <a:ext cx="2406900" cy="62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 name="Google Shape;339;p23"/>
          <p:cNvSpPr txBox="1">
            <a:spLocks noGrp="1"/>
          </p:cNvSpPr>
          <p:nvPr>
            <p:ph type="subTitle" idx="8"/>
          </p:nvPr>
        </p:nvSpPr>
        <p:spPr>
          <a:xfrm>
            <a:off x="5042636" y="3730075"/>
            <a:ext cx="2406900" cy="62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54"/>
        <p:cNvGrpSpPr/>
        <p:nvPr/>
      </p:nvGrpSpPr>
      <p:grpSpPr>
        <a:xfrm>
          <a:off x="0" y="0"/>
          <a:ext cx="0" cy="0"/>
          <a:chOff x="0" y="0"/>
          <a:chExt cx="0" cy="0"/>
        </a:xfrm>
      </p:grpSpPr>
      <p:sp>
        <p:nvSpPr>
          <p:cNvPr id="355" name="Google Shape;355;p25"/>
          <p:cNvSpPr txBox="1">
            <a:spLocks noGrp="1"/>
          </p:cNvSpPr>
          <p:nvPr>
            <p:ph type="title" hasCustomPrompt="1"/>
          </p:nvPr>
        </p:nvSpPr>
        <p:spPr>
          <a:xfrm>
            <a:off x="1269501" y="1846382"/>
            <a:ext cx="1158000" cy="45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6" name="Google Shape;356;p25"/>
          <p:cNvSpPr txBox="1">
            <a:spLocks noGrp="1"/>
          </p:cNvSpPr>
          <p:nvPr>
            <p:ph type="title" idx="2"/>
          </p:nvPr>
        </p:nvSpPr>
        <p:spPr>
          <a:xfrm flipH="1">
            <a:off x="715000" y="422725"/>
            <a:ext cx="7713900" cy="53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7" name="Google Shape;357;p25"/>
          <p:cNvSpPr txBox="1">
            <a:spLocks noGrp="1"/>
          </p:cNvSpPr>
          <p:nvPr>
            <p:ph type="subTitle" idx="1"/>
          </p:nvPr>
        </p:nvSpPr>
        <p:spPr>
          <a:xfrm>
            <a:off x="715101" y="3363512"/>
            <a:ext cx="2266800" cy="48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8" name="Google Shape;358;p25"/>
          <p:cNvSpPr txBox="1">
            <a:spLocks noGrp="1"/>
          </p:cNvSpPr>
          <p:nvPr>
            <p:ph type="subTitle" idx="3"/>
          </p:nvPr>
        </p:nvSpPr>
        <p:spPr>
          <a:xfrm>
            <a:off x="3438594" y="3363512"/>
            <a:ext cx="2266800" cy="48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9" name="Google Shape;359;p25"/>
          <p:cNvSpPr txBox="1">
            <a:spLocks noGrp="1"/>
          </p:cNvSpPr>
          <p:nvPr>
            <p:ph type="subTitle" idx="4"/>
          </p:nvPr>
        </p:nvSpPr>
        <p:spPr>
          <a:xfrm>
            <a:off x="715101" y="3773275"/>
            <a:ext cx="2266800" cy="8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5"/>
          <p:cNvSpPr txBox="1">
            <a:spLocks noGrp="1"/>
          </p:cNvSpPr>
          <p:nvPr>
            <p:ph type="subTitle" idx="5"/>
          </p:nvPr>
        </p:nvSpPr>
        <p:spPr>
          <a:xfrm>
            <a:off x="3438594" y="3773275"/>
            <a:ext cx="2266800" cy="8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1" name="Google Shape;361;p25"/>
          <p:cNvSpPr txBox="1">
            <a:spLocks noGrp="1"/>
          </p:cNvSpPr>
          <p:nvPr>
            <p:ph type="subTitle" idx="6"/>
          </p:nvPr>
        </p:nvSpPr>
        <p:spPr>
          <a:xfrm>
            <a:off x="6162087" y="3363512"/>
            <a:ext cx="2266800" cy="48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2" name="Google Shape;362;p25"/>
          <p:cNvSpPr txBox="1">
            <a:spLocks noGrp="1"/>
          </p:cNvSpPr>
          <p:nvPr>
            <p:ph type="subTitle" idx="7"/>
          </p:nvPr>
        </p:nvSpPr>
        <p:spPr>
          <a:xfrm>
            <a:off x="6162087" y="3773275"/>
            <a:ext cx="2266800" cy="8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3" name="Google Shape;363;p25"/>
          <p:cNvSpPr txBox="1">
            <a:spLocks noGrp="1"/>
          </p:cNvSpPr>
          <p:nvPr>
            <p:ph type="title" idx="8" hasCustomPrompt="1"/>
          </p:nvPr>
        </p:nvSpPr>
        <p:spPr>
          <a:xfrm>
            <a:off x="3992994" y="1846382"/>
            <a:ext cx="1158000" cy="45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64" name="Google Shape;364;p25"/>
          <p:cNvSpPr txBox="1">
            <a:spLocks noGrp="1"/>
          </p:cNvSpPr>
          <p:nvPr>
            <p:ph type="title" idx="9" hasCustomPrompt="1"/>
          </p:nvPr>
        </p:nvSpPr>
        <p:spPr>
          <a:xfrm>
            <a:off x="6716487" y="1846382"/>
            <a:ext cx="1158000" cy="45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03575"/>
            <a:ext cx="7713900" cy="584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Amiko"/>
              <a:buNone/>
              <a:defRPr sz="3300">
                <a:solidFill>
                  <a:schemeClr val="dk1"/>
                </a:solidFill>
                <a:latin typeface="Amiko"/>
                <a:ea typeface="Amiko"/>
                <a:cs typeface="Amiko"/>
                <a:sym typeface="Amiko"/>
              </a:defRPr>
            </a:lvl1pPr>
            <a:lvl2pPr lvl="1" rtl="0">
              <a:spcBef>
                <a:spcPts val="0"/>
              </a:spcBef>
              <a:spcAft>
                <a:spcPts val="0"/>
              </a:spcAft>
              <a:buClr>
                <a:schemeClr val="dk1"/>
              </a:buClr>
              <a:buSzPts val="3500"/>
              <a:buFont typeface="Barlow ExtraBold"/>
              <a:buNone/>
              <a:defRPr sz="3500">
                <a:solidFill>
                  <a:schemeClr val="dk1"/>
                </a:solidFill>
                <a:latin typeface="Barlow ExtraBold"/>
                <a:ea typeface="Barlow ExtraBold"/>
                <a:cs typeface="Barlow ExtraBold"/>
                <a:sym typeface="Barlow ExtraBold"/>
              </a:defRPr>
            </a:lvl2pPr>
            <a:lvl3pPr lvl="2" rtl="0">
              <a:spcBef>
                <a:spcPts val="0"/>
              </a:spcBef>
              <a:spcAft>
                <a:spcPts val="0"/>
              </a:spcAft>
              <a:buClr>
                <a:schemeClr val="dk1"/>
              </a:buClr>
              <a:buSzPts val="3500"/>
              <a:buFont typeface="Barlow ExtraBold"/>
              <a:buNone/>
              <a:defRPr sz="3500">
                <a:solidFill>
                  <a:schemeClr val="dk1"/>
                </a:solidFill>
                <a:latin typeface="Barlow ExtraBold"/>
                <a:ea typeface="Barlow ExtraBold"/>
                <a:cs typeface="Barlow ExtraBold"/>
                <a:sym typeface="Barlow ExtraBold"/>
              </a:defRPr>
            </a:lvl3pPr>
            <a:lvl4pPr lvl="3" rtl="0">
              <a:spcBef>
                <a:spcPts val="0"/>
              </a:spcBef>
              <a:spcAft>
                <a:spcPts val="0"/>
              </a:spcAft>
              <a:buClr>
                <a:schemeClr val="dk1"/>
              </a:buClr>
              <a:buSzPts val="3500"/>
              <a:buFont typeface="Barlow ExtraBold"/>
              <a:buNone/>
              <a:defRPr sz="3500">
                <a:solidFill>
                  <a:schemeClr val="dk1"/>
                </a:solidFill>
                <a:latin typeface="Barlow ExtraBold"/>
                <a:ea typeface="Barlow ExtraBold"/>
                <a:cs typeface="Barlow ExtraBold"/>
                <a:sym typeface="Barlow ExtraBold"/>
              </a:defRPr>
            </a:lvl4pPr>
            <a:lvl5pPr lvl="4" rtl="0">
              <a:spcBef>
                <a:spcPts val="0"/>
              </a:spcBef>
              <a:spcAft>
                <a:spcPts val="0"/>
              </a:spcAft>
              <a:buClr>
                <a:schemeClr val="dk1"/>
              </a:buClr>
              <a:buSzPts val="3500"/>
              <a:buFont typeface="Barlow ExtraBold"/>
              <a:buNone/>
              <a:defRPr sz="3500">
                <a:solidFill>
                  <a:schemeClr val="dk1"/>
                </a:solidFill>
                <a:latin typeface="Barlow ExtraBold"/>
                <a:ea typeface="Barlow ExtraBold"/>
                <a:cs typeface="Barlow ExtraBold"/>
                <a:sym typeface="Barlow ExtraBold"/>
              </a:defRPr>
            </a:lvl5pPr>
            <a:lvl6pPr lvl="5" rtl="0">
              <a:spcBef>
                <a:spcPts val="0"/>
              </a:spcBef>
              <a:spcAft>
                <a:spcPts val="0"/>
              </a:spcAft>
              <a:buClr>
                <a:schemeClr val="dk1"/>
              </a:buClr>
              <a:buSzPts val="3500"/>
              <a:buFont typeface="Barlow ExtraBold"/>
              <a:buNone/>
              <a:defRPr sz="3500">
                <a:solidFill>
                  <a:schemeClr val="dk1"/>
                </a:solidFill>
                <a:latin typeface="Barlow ExtraBold"/>
                <a:ea typeface="Barlow ExtraBold"/>
                <a:cs typeface="Barlow ExtraBold"/>
                <a:sym typeface="Barlow ExtraBold"/>
              </a:defRPr>
            </a:lvl6pPr>
            <a:lvl7pPr lvl="6" rtl="0">
              <a:spcBef>
                <a:spcPts val="0"/>
              </a:spcBef>
              <a:spcAft>
                <a:spcPts val="0"/>
              </a:spcAft>
              <a:buClr>
                <a:schemeClr val="dk1"/>
              </a:buClr>
              <a:buSzPts val="3500"/>
              <a:buFont typeface="Barlow ExtraBold"/>
              <a:buNone/>
              <a:defRPr sz="3500">
                <a:solidFill>
                  <a:schemeClr val="dk1"/>
                </a:solidFill>
                <a:latin typeface="Barlow ExtraBold"/>
                <a:ea typeface="Barlow ExtraBold"/>
                <a:cs typeface="Barlow ExtraBold"/>
                <a:sym typeface="Barlow ExtraBold"/>
              </a:defRPr>
            </a:lvl7pPr>
            <a:lvl8pPr lvl="7" rtl="0">
              <a:spcBef>
                <a:spcPts val="0"/>
              </a:spcBef>
              <a:spcAft>
                <a:spcPts val="0"/>
              </a:spcAft>
              <a:buClr>
                <a:schemeClr val="dk1"/>
              </a:buClr>
              <a:buSzPts val="3500"/>
              <a:buFont typeface="Barlow ExtraBold"/>
              <a:buNone/>
              <a:defRPr sz="3500">
                <a:solidFill>
                  <a:schemeClr val="dk1"/>
                </a:solidFill>
                <a:latin typeface="Barlow ExtraBold"/>
                <a:ea typeface="Barlow ExtraBold"/>
                <a:cs typeface="Barlow ExtraBold"/>
                <a:sym typeface="Barlow ExtraBold"/>
              </a:defRPr>
            </a:lvl8pPr>
            <a:lvl9pPr lvl="8" rtl="0">
              <a:spcBef>
                <a:spcPts val="0"/>
              </a:spcBef>
              <a:spcAft>
                <a:spcPts val="0"/>
              </a:spcAft>
              <a:buClr>
                <a:schemeClr val="dk1"/>
              </a:buClr>
              <a:buSzPts val="3500"/>
              <a:buFont typeface="Barlow ExtraBold"/>
              <a:buNone/>
              <a:defRPr sz="3500">
                <a:solidFill>
                  <a:schemeClr val="dk1"/>
                </a:solidFill>
                <a:latin typeface="Barlow ExtraBold"/>
                <a:ea typeface="Barlow ExtraBold"/>
                <a:cs typeface="Barlow ExtraBold"/>
                <a:sym typeface="Barlow ExtraBold"/>
              </a:defRPr>
            </a:lvl9pPr>
          </a:lstStyle>
          <a:p>
            <a:endParaRPr/>
          </a:p>
        </p:txBody>
      </p:sp>
      <p:sp>
        <p:nvSpPr>
          <p:cNvPr id="7" name="Google Shape;7;p1"/>
          <p:cNvSpPr txBox="1">
            <a:spLocks noGrp="1"/>
          </p:cNvSpPr>
          <p:nvPr>
            <p:ph type="body" idx="1"/>
          </p:nvPr>
        </p:nvSpPr>
        <p:spPr>
          <a:xfrm>
            <a:off x="715100" y="1369075"/>
            <a:ext cx="7713900" cy="3239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0" r:id="rId5"/>
    <p:sldLayoutId id="2147483662" r:id="rId6"/>
    <p:sldLayoutId id="2147483663" r:id="rId7"/>
    <p:sldLayoutId id="2147483669" r:id="rId8"/>
    <p:sldLayoutId id="2147483671" r:id="rId9"/>
    <p:sldLayoutId id="2147483674" r:id="rId10"/>
    <p:sldLayoutId id="2147483675"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4.jpeg"/><Relationship Id="rId5" Type="http://schemas.openxmlformats.org/officeDocument/2006/relationships/image" Target="../media/image10.jpe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6.jpg"/><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3" name="Google Shape;523;p35"/>
          <p:cNvSpPr txBox="1">
            <a:spLocks noGrp="1"/>
          </p:cNvSpPr>
          <p:nvPr>
            <p:ph type="ctrTitle"/>
          </p:nvPr>
        </p:nvSpPr>
        <p:spPr>
          <a:xfrm>
            <a:off x="227040" y="595367"/>
            <a:ext cx="4305000"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PPM</a:t>
            </a:r>
            <a:endParaRPr b="1" dirty="0">
              <a:solidFill>
                <a:schemeClr val="accent1"/>
              </a:solidFill>
            </a:endParaRPr>
          </a:p>
        </p:txBody>
      </p:sp>
      <p:sp>
        <p:nvSpPr>
          <p:cNvPr id="524" name="Google Shape;524;p35"/>
          <p:cNvSpPr txBox="1">
            <a:spLocks noGrp="1"/>
          </p:cNvSpPr>
          <p:nvPr>
            <p:ph type="subTitle" idx="1"/>
          </p:nvPr>
        </p:nvSpPr>
        <p:spPr>
          <a:xfrm>
            <a:off x="141858" y="3659122"/>
            <a:ext cx="3347473" cy="59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Amiko" panose="020B0604020202020204" charset="0"/>
                <a:cs typeface="Amiko" panose="020B0604020202020204" charset="0"/>
              </a:rPr>
              <a:t>BANDUNG</a:t>
            </a:r>
            <a:r>
              <a:rPr lang="en" sz="2400" dirty="0">
                <a:latin typeface="Amiko" panose="020B0604020202020204" charset="0"/>
                <a:cs typeface="Amiko" panose="020B0604020202020204" charset="0"/>
              </a:rPr>
              <a:t> TIMUR 2</a:t>
            </a:r>
            <a:endParaRPr sz="2400" dirty="0">
              <a:latin typeface="Amiko" panose="020B0604020202020204" charset="0"/>
              <a:cs typeface="Amiko" panose="020B0604020202020204" charset="0"/>
            </a:endParaRPr>
          </a:p>
        </p:txBody>
      </p:sp>
      <p:sp>
        <p:nvSpPr>
          <p:cNvPr id="525" name="Google Shape;525;p35"/>
          <p:cNvSpPr txBox="1">
            <a:spLocks noGrp="1"/>
          </p:cNvSpPr>
          <p:nvPr>
            <p:ph type="subTitle" idx="3"/>
          </p:nvPr>
        </p:nvSpPr>
        <p:spPr>
          <a:xfrm>
            <a:off x="0" y="1600910"/>
            <a:ext cx="4759081" cy="906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4800" dirty="0"/>
              <a:t>NURUL HAKIM</a:t>
            </a:r>
            <a:endParaRPr sz="4000" dirty="0"/>
          </a:p>
        </p:txBody>
      </p:sp>
      <p:cxnSp>
        <p:nvCxnSpPr>
          <p:cNvPr id="526" name="Google Shape;526;p35"/>
          <p:cNvCxnSpPr/>
          <p:nvPr/>
        </p:nvCxnSpPr>
        <p:spPr>
          <a:xfrm>
            <a:off x="-18050" y="2571750"/>
            <a:ext cx="4693200" cy="0"/>
          </a:xfrm>
          <a:prstGeom prst="straightConnector1">
            <a:avLst/>
          </a:prstGeom>
          <a:noFill/>
          <a:ln w="76200" cap="flat" cmpd="sng">
            <a:solidFill>
              <a:schemeClr val="accent1"/>
            </a:solidFill>
            <a:prstDash val="solid"/>
            <a:round/>
            <a:headEnd type="none" w="med" len="med"/>
            <a:tailEnd type="none" w="med" len="med"/>
          </a:ln>
        </p:spPr>
      </p:cxnSp>
      <p:pic>
        <p:nvPicPr>
          <p:cNvPr id="8" name="Google Shape;90;p1"/>
          <p:cNvPicPr preferRelativeResize="0"/>
          <p:nvPr/>
        </p:nvPicPr>
        <p:blipFill rotWithShape="1">
          <a:blip r:embed="rId3">
            <a:alphaModFix/>
          </a:blip>
          <a:srcRect l="48714"/>
          <a:stretch/>
        </p:blipFill>
        <p:spPr>
          <a:xfrm>
            <a:off x="5690343" y="1211572"/>
            <a:ext cx="2971257" cy="2743200"/>
          </a:xfrm>
          <a:prstGeom prst="rect">
            <a:avLst/>
          </a:prstGeom>
          <a:noFill/>
          <a:ln>
            <a:noFill/>
          </a:ln>
        </p:spPr>
      </p:pic>
    </p:spTree>
    <p:extLst>
      <p:ext uri="{BB962C8B-B14F-4D97-AF65-F5344CB8AC3E}">
        <p14:creationId xmlns:p14="http://schemas.microsoft.com/office/powerpoint/2010/main" val="4200224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510;p62">
            <a:extLst>
              <a:ext uri="{FF2B5EF4-FFF2-40B4-BE49-F238E27FC236}">
                <a16:creationId xmlns:a16="http://schemas.microsoft.com/office/drawing/2014/main" id="{C201A91E-75CC-9013-4E77-878114CFB6F5}"/>
              </a:ext>
            </a:extLst>
          </p:cNvPr>
          <p:cNvSpPr txBox="1">
            <a:spLocks/>
          </p:cNvSpPr>
          <p:nvPr/>
        </p:nvSpPr>
        <p:spPr>
          <a:xfrm>
            <a:off x="29400" y="195341"/>
            <a:ext cx="6918599" cy="585495"/>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300" b="1">
                <a:latin typeface="Amiko" panose="020B0604020202020204" charset="0"/>
                <a:cs typeface="Amiko" panose="020B0604020202020204" charset="0"/>
              </a:rPr>
              <a:t>Bidang</a:t>
            </a:r>
            <a:r>
              <a:rPr lang="en-US" sz="3300">
                <a:latin typeface="Amiko" panose="020B0604020202020204" charset="0"/>
                <a:cs typeface="Amiko" panose="020B0604020202020204" charset="0"/>
              </a:rPr>
              <a:t> Kepengurusan Santri</a:t>
            </a:r>
            <a:endParaRPr lang="en-US" sz="3300" dirty="0">
              <a:latin typeface="Amiko" panose="020B0604020202020204" charset="0"/>
              <a:cs typeface="Amiko" panose="020B0604020202020204" charset="0"/>
            </a:endParaRPr>
          </a:p>
        </p:txBody>
      </p:sp>
      <p:cxnSp>
        <p:nvCxnSpPr>
          <p:cNvPr id="4" name="Google Shape;1512;p62">
            <a:extLst>
              <a:ext uri="{FF2B5EF4-FFF2-40B4-BE49-F238E27FC236}">
                <a16:creationId xmlns:a16="http://schemas.microsoft.com/office/drawing/2014/main" id="{C81A3E5F-6BDA-8606-05B1-8E20E3A42834}"/>
              </a:ext>
            </a:extLst>
          </p:cNvPr>
          <p:cNvCxnSpPr/>
          <p:nvPr/>
        </p:nvCxnSpPr>
        <p:spPr>
          <a:xfrm>
            <a:off x="0" y="801384"/>
            <a:ext cx="4161600" cy="0"/>
          </a:xfrm>
          <a:prstGeom prst="straightConnector1">
            <a:avLst/>
          </a:prstGeom>
          <a:noFill/>
          <a:ln w="76200" cap="flat" cmpd="sng">
            <a:solidFill>
              <a:schemeClr val="accent1"/>
            </a:solidFill>
            <a:prstDash val="solid"/>
            <a:round/>
            <a:headEnd type="none" w="med" len="med"/>
            <a:tailEnd type="none" w="med" len="med"/>
          </a:ln>
        </p:spPr>
      </p:cxnSp>
      <p:sp>
        <p:nvSpPr>
          <p:cNvPr id="5" name="Rectangle: Diagonal Corners Rounded 4">
            <a:extLst>
              <a:ext uri="{FF2B5EF4-FFF2-40B4-BE49-F238E27FC236}">
                <a16:creationId xmlns:a16="http://schemas.microsoft.com/office/drawing/2014/main" id="{03938D67-B592-6A16-E1FD-76763F861164}"/>
              </a:ext>
            </a:extLst>
          </p:cNvPr>
          <p:cNvSpPr/>
          <p:nvPr/>
        </p:nvSpPr>
        <p:spPr>
          <a:xfrm>
            <a:off x="392604" y="1120832"/>
            <a:ext cx="2309447" cy="1285127"/>
          </a:xfrm>
          <a:prstGeom prst="round2Diag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D" dirty="0">
              <a:solidFill>
                <a:schemeClr val="tx1"/>
              </a:solidFill>
            </a:endParaRPr>
          </a:p>
        </p:txBody>
      </p:sp>
      <p:sp>
        <p:nvSpPr>
          <p:cNvPr id="6" name="Rectangle: Rounded Corners 5">
            <a:extLst>
              <a:ext uri="{FF2B5EF4-FFF2-40B4-BE49-F238E27FC236}">
                <a16:creationId xmlns:a16="http://schemas.microsoft.com/office/drawing/2014/main" id="{F2FD0C2A-D6D3-50D3-827E-76BBB5E552A7}"/>
              </a:ext>
            </a:extLst>
          </p:cNvPr>
          <p:cNvSpPr/>
          <p:nvPr/>
        </p:nvSpPr>
        <p:spPr>
          <a:xfrm>
            <a:off x="392603" y="989477"/>
            <a:ext cx="2309447" cy="5392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KEAMANAN</a:t>
            </a:r>
            <a:endParaRPr lang="en-ID" dirty="0"/>
          </a:p>
        </p:txBody>
      </p:sp>
      <p:sp>
        <p:nvSpPr>
          <p:cNvPr id="7" name="TextBox 6">
            <a:extLst>
              <a:ext uri="{FF2B5EF4-FFF2-40B4-BE49-F238E27FC236}">
                <a16:creationId xmlns:a16="http://schemas.microsoft.com/office/drawing/2014/main" id="{63FC09E5-0F6F-BBD9-807D-16D1ABAE953D}"/>
              </a:ext>
            </a:extLst>
          </p:cNvPr>
          <p:cNvSpPr txBox="1"/>
          <p:nvPr/>
        </p:nvSpPr>
        <p:spPr>
          <a:xfrm>
            <a:off x="621561" y="1565121"/>
            <a:ext cx="885093" cy="371640"/>
          </a:xfrm>
          <a:prstGeom prst="rect">
            <a:avLst/>
          </a:prstGeom>
          <a:noFill/>
        </p:spPr>
        <p:txBody>
          <a:bodyPr wrap="square" rtlCol="0">
            <a:spAutoFit/>
          </a:bodyPr>
          <a:lstStyle/>
          <a:p>
            <a:pPr>
              <a:lnSpc>
                <a:spcPct val="150000"/>
              </a:lnSpc>
            </a:pPr>
            <a:r>
              <a:rPr lang="en-US" dirty="0">
                <a:latin typeface="Bahnschrift" panose="020B0502040204020203" pitchFamily="34" charset="0"/>
              </a:rPr>
              <a:t>ANDIKA</a:t>
            </a:r>
            <a:endParaRPr lang="en-ID" dirty="0">
              <a:latin typeface="Bahnschrift" panose="020B0502040204020203" pitchFamily="34" charset="0"/>
            </a:endParaRPr>
          </a:p>
        </p:txBody>
      </p:sp>
      <p:sp>
        <p:nvSpPr>
          <p:cNvPr id="8" name="Rectangle: Diagonal Corners Rounded 7">
            <a:extLst>
              <a:ext uri="{FF2B5EF4-FFF2-40B4-BE49-F238E27FC236}">
                <a16:creationId xmlns:a16="http://schemas.microsoft.com/office/drawing/2014/main" id="{38FCF036-35EB-47AE-5DE1-8F0758B4C9DE}"/>
              </a:ext>
            </a:extLst>
          </p:cNvPr>
          <p:cNvSpPr/>
          <p:nvPr/>
        </p:nvSpPr>
        <p:spPr>
          <a:xfrm>
            <a:off x="3006877" y="1206694"/>
            <a:ext cx="2309446" cy="3040375"/>
          </a:xfrm>
          <a:prstGeom prst="round2Diag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D" dirty="0">
              <a:solidFill>
                <a:schemeClr val="tx1"/>
              </a:solidFill>
            </a:endParaRPr>
          </a:p>
        </p:txBody>
      </p:sp>
      <p:sp>
        <p:nvSpPr>
          <p:cNvPr id="9" name="Rectangle: Rounded Corners 8">
            <a:extLst>
              <a:ext uri="{FF2B5EF4-FFF2-40B4-BE49-F238E27FC236}">
                <a16:creationId xmlns:a16="http://schemas.microsoft.com/office/drawing/2014/main" id="{5516202D-DFAE-E2B1-025C-9C44C991DA96}"/>
              </a:ext>
            </a:extLst>
          </p:cNvPr>
          <p:cNvSpPr/>
          <p:nvPr/>
        </p:nvSpPr>
        <p:spPr>
          <a:xfrm>
            <a:off x="3006875" y="1075340"/>
            <a:ext cx="2309447" cy="5392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KURIKULUM</a:t>
            </a:r>
            <a:endParaRPr lang="en-ID" dirty="0"/>
          </a:p>
        </p:txBody>
      </p:sp>
      <p:sp>
        <p:nvSpPr>
          <p:cNvPr id="10" name="TextBox 9">
            <a:extLst>
              <a:ext uri="{FF2B5EF4-FFF2-40B4-BE49-F238E27FC236}">
                <a16:creationId xmlns:a16="http://schemas.microsoft.com/office/drawing/2014/main" id="{42A925C4-1501-79B2-6BEA-FE0D612AE670}"/>
              </a:ext>
            </a:extLst>
          </p:cNvPr>
          <p:cNvSpPr txBox="1"/>
          <p:nvPr/>
        </p:nvSpPr>
        <p:spPr>
          <a:xfrm>
            <a:off x="3159232" y="1613271"/>
            <a:ext cx="1002368" cy="2310633"/>
          </a:xfrm>
          <a:prstGeom prst="rect">
            <a:avLst/>
          </a:prstGeom>
          <a:noFill/>
        </p:spPr>
        <p:txBody>
          <a:bodyPr wrap="square" rtlCol="0">
            <a:spAutoFit/>
          </a:bodyPr>
          <a:lstStyle/>
          <a:p>
            <a:pPr>
              <a:lnSpc>
                <a:spcPct val="150000"/>
              </a:lnSpc>
            </a:pPr>
            <a:r>
              <a:rPr lang="en-US" dirty="0">
                <a:latin typeface="Bahnschrift" panose="020B0502040204020203" pitchFamily="34" charset="0"/>
              </a:rPr>
              <a:t>NOPRI</a:t>
            </a:r>
          </a:p>
          <a:p>
            <a:pPr>
              <a:lnSpc>
                <a:spcPct val="150000"/>
              </a:lnSpc>
            </a:pPr>
            <a:r>
              <a:rPr lang="en-US" dirty="0">
                <a:latin typeface="Bahnschrift" panose="020B0502040204020203" pitchFamily="34" charset="0"/>
              </a:rPr>
              <a:t>ALIFA</a:t>
            </a:r>
          </a:p>
          <a:p>
            <a:pPr>
              <a:lnSpc>
                <a:spcPct val="150000"/>
              </a:lnSpc>
            </a:pPr>
            <a:r>
              <a:rPr lang="en-US" dirty="0">
                <a:latin typeface="Bahnschrift" panose="020B0502040204020203" pitchFamily="34" charset="0"/>
              </a:rPr>
              <a:t>JEHAN</a:t>
            </a:r>
          </a:p>
          <a:p>
            <a:pPr>
              <a:lnSpc>
                <a:spcPct val="150000"/>
              </a:lnSpc>
            </a:pPr>
            <a:r>
              <a:rPr lang="en-US" dirty="0">
                <a:latin typeface="Bahnschrift" panose="020B0502040204020203" pitchFamily="34" charset="0"/>
              </a:rPr>
              <a:t>GIRAS</a:t>
            </a:r>
          </a:p>
          <a:p>
            <a:pPr>
              <a:lnSpc>
                <a:spcPct val="150000"/>
              </a:lnSpc>
            </a:pPr>
            <a:r>
              <a:rPr lang="en-US" dirty="0">
                <a:latin typeface="Bahnschrift" panose="020B0502040204020203" pitchFamily="34" charset="0"/>
              </a:rPr>
              <a:t>SYIFA</a:t>
            </a:r>
          </a:p>
          <a:p>
            <a:pPr>
              <a:lnSpc>
                <a:spcPct val="150000"/>
              </a:lnSpc>
            </a:pPr>
            <a:r>
              <a:rPr lang="en-US" dirty="0">
                <a:latin typeface="Bahnschrift" panose="020B0502040204020203" pitchFamily="34" charset="0"/>
              </a:rPr>
              <a:t>IMEI</a:t>
            </a:r>
          </a:p>
          <a:p>
            <a:pPr>
              <a:lnSpc>
                <a:spcPct val="150000"/>
              </a:lnSpc>
            </a:pPr>
            <a:r>
              <a:rPr lang="en-US" dirty="0">
                <a:latin typeface="Bahnschrift" panose="020B0502040204020203" pitchFamily="34" charset="0"/>
              </a:rPr>
              <a:t>NAUFAN</a:t>
            </a:r>
          </a:p>
        </p:txBody>
      </p:sp>
      <p:sp>
        <p:nvSpPr>
          <p:cNvPr id="11" name="Rectangle: Diagonal Corners Rounded 10">
            <a:extLst>
              <a:ext uri="{FF2B5EF4-FFF2-40B4-BE49-F238E27FC236}">
                <a16:creationId xmlns:a16="http://schemas.microsoft.com/office/drawing/2014/main" id="{C03359D2-C4D6-018E-10CC-CB65A52E111E}"/>
              </a:ext>
            </a:extLst>
          </p:cNvPr>
          <p:cNvSpPr/>
          <p:nvPr/>
        </p:nvSpPr>
        <p:spPr>
          <a:xfrm>
            <a:off x="5621087" y="1075021"/>
            <a:ext cx="2309447" cy="1285127"/>
          </a:xfrm>
          <a:prstGeom prst="round2Diag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D" dirty="0">
              <a:solidFill>
                <a:schemeClr val="tx1"/>
              </a:solidFill>
            </a:endParaRPr>
          </a:p>
        </p:txBody>
      </p:sp>
      <p:sp>
        <p:nvSpPr>
          <p:cNvPr id="12" name="Rectangle: Rounded Corners 11">
            <a:extLst>
              <a:ext uri="{FF2B5EF4-FFF2-40B4-BE49-F238E27FC236}">
                <a16:creationId xmlns:a16="http://schemas.microsoft.com/office/drawing/2014/main" id="{2F9818F1-9823-6C82-1F1C-91A20EC91964}"/>
              </a:ext>
            </a:extLst>
          </p:cNvPr>
          <p:cNvSpPr/>
          <p:nvPr/>
        </p:nvSpPr>
        <p:spPr>
          <a:xfrm>
            <a:off x="5621086" y="943666"/>
            <a:ext cx="2309447" cy="5392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KESEHATAN</a:t>
            </a:r>
            <a:endParaRPr lang="en-ID" dirty="0"/>
          </a:p>
        </p:txBody>
      </p:sp>
      <p:sp>
        <p:nvSpPr>
          <p:cNvPr id="13" name="TextBox 12">
            <a:extLst>
              <a:ext uri="{FF2B5EF4-FFF2-40B4-BE49-F238E27FC236}">
                <a16:creationId xmlns:a16="http://schemas.microsoft.com/office/drawing/2014/main" id="{7E390A0F-6DA4-6CDF-5AA7-1FA361A28143}"/>
              </a:ext>
            </a:extLst>
          </p:cNvPr>
          <p:cNvSpPr txBox="1"/>
          <p:nvPr/>
        </p:nvSpPr>
        <p:spPr>
          <a:xfrm>
            <a:off x="6230734" y="1575872"/>
            <a:ext cx="1559264" cy="571247"/>
          </a:xfrm>
          <a:prstGeom prst="rect">
            <a:avLst/>
          </a:prstGeom>
          <a:noFill/>
        </p:spPr>
        <p:txBody>
          <a:bodyPr wrap="square" rtlCol="0">
            <a:spAutoFit/>
          </a:bodyPr>
          <a:lstStyle/>
          <a:p>
            <a:pPr>
              <a:lnSpc>
                <a:spcPct val="150000"/>
              </a:lnSpc>
            </a:pPr>
            <a:r>
              <a:rPr lang="en-US" sz="2400" dirty="0">
                <a:latin typeface="Bahnschrift" panose="020B0502040204020203" pitchFamily="34" charset="0"/>
              </a:rPr>
              <a:t>TIM UKP</a:t>
            </a:r>
            <a:endParaRPr lang="en-ID" sz="2400" dirty="0">
              <a:latin typeface="Bahnschrift" panose="020B0502040204020203" pitchFamily="34" charset="0"/>
            </a:endParaRPr>
          </a:p>
        </p:txBody>
      </p:sp>
      <p:sp>
        <p:nvSpPr>
          <p:cNvPr id="14" name="Rectangle: Diagonal Corners Rounded 13">
            <a:extLst>
              <a:ext uri="{FF2B5EF4-FFF2-40B4-BE49-F238E27FC236}">
                <a16:creationId xmlns:a16="http://schemas.microsoft.com/office/drawing/2014/main" id="{068EBEC4-393F-DCED-B1AD-D8FFE3A84FC3}"/>
              </a:ext>
            </a:extLst>
          </p:cNvPr>
          <p:cNvSpPr/>
          <p:nvPr/>
        </p:nvSpPr>
        <p:spPr>
          <a:xfrm>
            <a:off x="392603" y="2768046"/>
            <a:ext cx="2309447" cy="2118075"/>
          </a:xfrm>
          <a:prstGeom prst="round2Diag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D" dirty="0">
              <a:solidFill>
                <a:schemeClr val="tx1"/>
              </a:solidFill>
            </a:endParaRPr>
          </a:p>
        </p:txBody>
      </p:sp>
      <p:sp>
        <p:nvSpPr>
          <p:cNvPr id="15" name="Rectangle: Rounded Corners 14">
            <a:extLst>
              <a:ext uri="{FF2B5EF4-FFF2-40B4-BE49-F238E27FC236}">
                <a16:creationId xmlns:a16="http://schemas.microsoft.com/office/drawing/2014/main" id="{74063F42-A903-5C97-4CC0-91E7A181DFD1}"/>
              </a:ext>
            </a:extLst>
          </p:cNvPr>
          <p:cNvSpPr/>
          <p:nvPr/>
        </p:nvSpPr>
        <p:spPr>
          <a:xfrm>
            <a:off x="392602" y="2636691"/>
            <a:ext cx="2309447" cy="5392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KEBERSIHAN</a:t>
            </a:r>
            <a:endParaRPr lang="en-ID" dirty="0"/>
          </a:p>
        </p:txBody>
      </p:sp>
      <p:sp>
        <p:nvSpPr>
          <p:cNvPr id="16" name="TextBox 15">
            <a:extLst>
              <a:ext uri="{FF2B5EF4-FFF2-40B4-BE49-F238E27FC236}">
                <a16:creationId xmlns:a16="http://schemas.microsoft.com/office/drawing/2014/main" id="{6EF6670F-0AC4-CABF-2CC0-38C228601FEB}"/>
              </a:ext>
            </a:extLst>
          </p:cNvPr>
          <p:cNvSpPr txBox="1"/>
          <p:nvPr/>
        </p:nvSpPr>
        <p:spPr>
          <a:xfrm>
            <a:off x="458674" y="3221819"/>
            <a:ext cx="885093" cy="1341136"/>
          </a:xfrm>
          <a:prstGeom prst="rect">
            <a:avLst/>
          </a:prstGeom>
          <a:noFill/>
        </p:spPr>
        <p:txBody>
          <a:bodyPr wrap="square" rtlCol="0">
            <a:spAutoFit/>
          </a:bodyPr>
          <a:lstStyle/>
          <a:p>
            <a:pPr>
              <a:lnSpc>
                <a:spcPct val="150000"/>
              </a:lnSpc>
            </a:pPr>
            <a:r>
              <a:rPr lang="en-US" dirty="0">
                <a:latin typeface="Bahnschrift" panose="020B0502040204020203" pitchFamily="34" charset="0"/>
              </a:rPr>
              <a:t>BELVA</a:t>
            </a:r>
          </a:p>
          <a:p>
            <a:pPr>
              <a:lnSpc>
                <a:spcPct val="150000"/>
              </a:lnSpc>
            </a:pPr>
            <a:r>
              <a:rPr lang="en-US" dirty="0">
                <a:latin typeface="Bahnschrift" panose="020B0502040204020203" pitchFamily="34" charset="0"/>
              </a:rPr>
              <a:t>ILLA</a:t>
            </a:r>
          </a:p>
          <a:p>
            <a:pPr>
              <a:lnSpc>
                <a:spcPct val="150000"/>
              </a:lnSpc>
            </a:pPr>
            <a:r>
              <a:rPr lang="en-US" dirty="0">
                <a:latin typeface="Bahnschrift" panose="020B0502040204020203" pitchFamily="34" charset="0"/>
              </a:rPr>
              <a:t>SAHEL</a:t>
            </a:r>
          </a:p>
          <a:p>
            <a:pPr>
              <a:lnSpc>
                <a:spcPct val="150000"/>
              </a:lnSpc>
            </a:pPr>
            <a:r>
              <a:rPr lang="en-US" dirty="0">
                <a:latin typeface="Bahnschrift" panose="020B0502040204020203" pitchFamily="34" charset="0"/>
              </a:rPr>
              <a:t>ROFIQ</a:t>
            </a:r>
          </a:p>
        </p:txBody>
      </p:sp>
      <p:sp>
        <p:nvSpPr>
          <p:cNvPr id="17" name="Rectangle: Diagonal Corners Rounded 16">
            <a:extLst>
              <a:ext uri="{FF2B5EF4-FFF2-40B4-BE49-F238E27FC236}">
                <a16:creationId xmlns:a16="http://schemas.microsoft.com/office/drawing/2014/main" id="{BB9D0F50-307D-0188-1E14-14B4951FDADA}"/>
              </a:ext>
            </a:extLst>
          </p:cNvPr>
          <p:cNvSpPr/>
          <p:nvPr/>
        </p:nvSpPr>
        <p:spPr>
          <a:xfrm>
            <a:off x="5621086" y="2768046"/>
            <a:ext cx="2309448" cy="2180113"/>
          </a:xfrm>
          <a:prstGeom prst="round2Diag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D" dirty="0">
              <a:solidFill>
                <a:schemeClr val="tx1"/>
              </a:solidFill>
            </a:endParaRPr>
          </a:p>
        </p:txBody>
      </p:sp>
      <p:sp>
        <p:nvSpPr>
          <p:cNvPr id="18" name="Rectangle: Rounded Corners 17">
            <a:extLst>
              <a:ext uri="{FF2B5EF4-FFF2-40B4-BE49-F238E27FC236}">
                <a16:creationId xmlns:a16="http://schemas.microsoft.com/office/drawing/2014/main" id="{5A5D69FD-4750-B80D-C800-FCDEC1A0930A}"/>
              </a:ext>
            </a:extLst>
          </p:cNvPr>
          <p:cNvSpPr/>
          <p:nvPr/>
        </p:nvSpPr>
        <p:spPr>
          <a:xfrm>
            <a:off x="5621085" y="2636691"/>
            <a:ext cx="2309447" cy="5392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OLAHRAGA</a:t>
            </a:r>
            <a:endParaRPr lang="en-ID" dirty="0"/>
          </a:p>
        </p:txBody>
      </p:sp>
      <p:sp>
        <p:nvSpPr>
          <p:cNvPr id="19" name="TextBox 18">
            <a:extLst>
              <a:ext uri="{FF2B5EF4-FFF2-40B4-BE49-F238E27FC236}">
                <a16:creationId xmlns:a16="http://schemas.microsoft.com/office/drawing/2014/main" id="{D4CB9AB2-2C57-3C60-8FB7-4418F00570FD}"/>
              </a:ext>
            </a:extLst>
          </p:cNvPr>
          <p:cNvSpPr txBox="1"/>
          <p:nvPr/>
        </p:nvSpPr>
        <p:spPr>
          <a:xfrm>
            <a:off x="5815652" y="3175944"/>
            <a:ext cx="1159812" cy="1341136"/>
          </a:xfrm>
          <a:prstGeom prst="rect">
            <a:avLst/>
          </a:prstGeom>
          <a:noFill/>
        </p:spPr>
        <p:txBody>
          <a:bodyPr wrap="square" rtlCol="0">
            <a:spAutoFit/>
          </a:bodyPr>
          <a:lstStyle/>
          <a:p>
            <a:pPr>
              <a:lnSpc>
                <a:spcPct val="150000"/>
              </a:lnSpc>
            </a:pPr>
            <a:r>
              <a:rPr lang="en-US" dirty="0">
                <a:latin typeface="Bahnschrift" panose="020B0502040204020203" pitchFamily="34" charset="0"/>
              </a:rPr>
              <a:t>ZUHAIR</a:t>
            </a:r>
          </a:p>
          <a:p>
            <a:pPr>
              <a:lnSpc>
                <a:spcPct val="150000"/>
              </a:lnSpc>
            </a:pPr>
            <a:r>
              <a:rPr lang="en-US" dirty="0">
                <a:latin typeface="Bahnschrift" panose="020B0502040204020203" pitchFamily="34" charset="0"/>
              </a:rPr>
              <a:t>FAQIH</a:t>
            </a:r>
          </a:p>
          <a:p>
            <a:pPr>
              <a:lnSpc>
                <a:spcPct val="150000"/>
              </a:lnSpc>
            </a:pPr>
            <a:r>
              <a:rPr lang="en-US" dirty="0">
                <a:latin typeface="Bahnschrift" panose="020B0502040204020203" pitchFamily="34" charset="0"/>
              </a:rPr>
              <a:t>GHINA</a:t>
            </a:r>
          </a:p>
          <a:p>
            <a:pPr>
              <a:lnSpc>
                <a:spcPct val="150000"/>
              </a:lnSpc>
            </a:pPr>
            <a:r>
              <a:rPr lang="en-US" dirty="0">
                <a:latin typeface="Bahnschrift" panose="020B0502040204020203" pitchFamily="34" charset="0"/>
              </a:rPr>
              <a:t>ZEN</a:t>
            </a:r>
          </a:p>
        </p:txBody>
      </p:sp>
      <p:sp>
        <p:nvSpPr>
          <p:cNvPr id="20" name="TextBox 19">
            <a:extLst>
              <a:ext uri="{FF2B5EF4-FFF2-40B4-BE49-F238E27FC236}">
                <a16:creationId xmlns:a16="http://schemas.microsoft.com/office/drawing/2014/main" id="{5E2FB26C-0E38-F737-0609-46C1DD20BB2B}"/>
              </a:ext>
            </a:extLst>
          </p:cNvPr>
          <p:cNvSpPr txBox="1"/>
          <p:nvPr/>
        </p:nvSpPr>
        <p:spPr>
          <a:xfrm>
            <a:off x="4120523" y="1596735"/>
            <a:ext cx="1002368" cy="2310633"/>
          </a:xfrm>
          <a:prstGeom prst="rect">
            <a:avLst/>
          </a:prstGeom>
          <a:noFill/>
        </p:spPr>
        <p:txBody>
          <a:bodyPr wrap="square" rtlCol="0">
            <a:spAutoFit/>
          </a:bodyPr>
          <a:lstStyle/>
          <a:p>
            <a:pPr>
              <a:lnSpc>
                <a:spcPct val="150000"/>
              </a:lnSpc>
            </a:pPr>
            <a:r>
              <a:rPr lang="en-US" dirty="0">
                <a:latin typeface="Bahnschrift" panose="020B0502040204020203" pitchFamily="34" charset="0"/>
              </a:rPr>
              <a:t>JANUAR</a:t>
            </a:r>
          </a:p>
          <a:p>
            <a:pPr>
              <a:lnSpc>
                <a:spcPct val="150000"/>
              </a:lnSpc>
            </a:pPr>
            <a:r>
              <a:rPr lang="en-US" dirty="0">
                <a:latin typeface="Bahnschrift" panose="020B0502040204020203" pitchFamily="34" charset="0"/>
              </a:rPr>
              <a:t>HUDA</a:t>
            </a:r>
          </a:p>
          <a:p>
            <a:pPr>
              <a:lnSpc>
                <a:spcPct val="150000"/>
              </a:lnSpc>
            </a:pPr>
            <a:r>
              <a:rPr lang="en-US" dirty="0">
                <a:latin typeface="Bahnschrift" panose="020B0502040204020203" pitchFamily="34" charset="0"/>
              </a:rPr>
              <a:t>FAJRI</a:t>
            </a:r>
          </a:p>
          <a:p>
            <a:pPr>
              <a:lnSpc>
                <a:spcPct val="150000"/>
              </a:lnSpc>
            </a:pPr>
            <a:r>
              <a:rPr lang="en-US" dirty="0">
                <a:latin typeface="Bahnschrift" panose="020B0502040204020203" pitchFamily="34" charset="0"/>
              </a:rPr>
              <a:t>YUSUF</a:t>
            </a:r>
          </a:p>
          <a:p>
            <a:pPr>
              <a:lnSpc>
                <a:spcPct val="150000"/>
              </a:lnSpc>
            </a:pPr>
            <a:r>
              <a:rPr lang="en-US" dirty="0">
                <a:latin typeface="Bahnschrift" panose="020B0502040204020203" pitchFamily="34" charset="0"/>
              </a:rPr>
              <a:t>RIDWAN</a:t>
            </a:r>
          </a:p>
          <a:p>
            <a:pPr>
              <a:lnSpc>
                <a:spcPct val="150000"/>
              </a:lnSpc>
            </a:pPr>
            <a:r>
              <a:rPr lang="en-US" dirty="0">
                <a:latin typeface="Bahnschrift" panose="020B0502040204020203" pitchFamily="34" charset="0"/>
              </a:rPr>
              <a:t>RAFI</a:t>
            </a:r>
          </a:p>
          <a:p>
            <a:pPr>
              <a:lnSpc>
                <a:spcPct val="150000"/>
              </a:lnSpc>
            </a:pPr>
            <a:r>
              <a:rPr lang="en-US" dirty="0">
                <a:latin typeface="Bahnschrift" panose="020B0502040204020203" pitchFamily="34" charset="0"/>
              </a:rPr>
              <a:t>IZZY</a:t>
            </a:r>
          </a:p>
        </p:txBody>
      </p:sp>
      <p:sp>
        <p:nvSpPr>
          <p:cNvPr id="21" name="TextBox 20">
            <a:extLst>
              <a:ext uri="{FF2B5EF4-FFF2-40B4-BE49-F238E27FC236}">
                <a16:creationId xmlns:a16="http://schemas.microsoft.com/office/drawing/2014/main" id="{C51EFC64-0AF6-3B63-7F5B-C77AFE25A069}"/>
              </a:ext>
            </a:extLst>
          </p:cNvPr>
          <p:cNvSpPr txBox="1"/>
          <p:nvPr/>
        </p:nvSpPr>
        <p:spPr>
          <a:xfrm>
            <a:off x="1183886" y="3221819"/>
            <a:ext cx="920438" cy="1341136"/>
          </a:xfrm>
          <a:prstGeom prst="rect">
            <a:avLst/>
          </a:prstGeom>
          <a:noFill/>
        </p:spPr>
        <p:txBody>
          <a:bodyPr wrap="square" rtlCol="0">
            <a:spAutoFit/>
          </a:bodyPr>
          <a:lstStyle/>
          <a:p>
            <a:pPr>
              <a:lnSpc>
                <a:spcPct val="150000"/>
              </a:lnSpc>
            </a:pPr>
            <a:r>
              <a:rPr lang="en-US" dirty="0">
                <a:latin typeface="Bahnschrift" panose="020B0502040204020203" pitchFamily="34" charset="0"/>
              </a:rPr>
              <a:t>GHOZI</a:t>
            </a:r>
          </a:p>
          <a:p>
            <a:pPr>
              <a:lnSpc>
                <a:spcPct val="150000"/>
              </a:lnSpc>
            </a:pPr>
            <a:r>
              <a:rPr lang="en-US" dirty="0">
                <a:latin typeface="Bahnschrift" panose="020B0502040204020203" pitchFamily="34" charset="0"/>
              </a:rPr>
              <a:t>IVAN</a:t>
            </a:r>
          </a:p>
          <a:p>
            <a:pPr>
              <a:lnSpc>
                <a:spcPct val="150000"/>
              </a:lnSpc>
            </a:pPr>
            <a:r>
              <a:rPr lang="en-US" dirty="0">
                <a:latin typeface="Bahnschrift" panose="020B0502040204020203" pitchFamily="34" charset="0"/>
              </a:rPr>
              <a:t>ARIEL</a:t>
            </a:r>
          </a:p>
          <a:p>
            <a:pPr>
              <a:lnSpc>
                <a:spcPct val="150000"/>
              </a:lnSpc>
            </a:pPr>
            <a:r>
              <a:rPr lang="en-US" dirty="0">
                <a:latin typeface="Bahnschrift" panose="020B0502040204020203" pitchFamily="34" charset="0"/>
              </a:rPr>
              <a:t>ASKA</a:t>
            </a:r>
          </a:p>
        </p:txBody>
      </p:sp>
      <p:sp>
        <p:nvSpPr>
          <p:cNvPr id="22" name="TextBox 21">
            <a:extLst>
              <a:ext uri="{FF2B5EF4-FFF2-40B4-BE49-F238E27FC236}">
                <a16:creationId xmlns:a16="http://schemas.microsoft.com/office/drawing/2014/main" id="{41625D47-794E-2EE5-EF87-D7C361C9AF8C}"/>
              </a:ext>
            </a:extLst>
          </p:cNvPr>
          <p:cNvSpPr txBox="1"/>
          <p:nvPr/>
        </p:nvSpPr>
        <p:spPr>
          <a:xfrm>
            <a:off x="6700321" y="3175944"/>
            <a:ext cx="1159812" cy="1664302"/>
          </a:xfrm>
          <a:prstGeom prst="rect">
            <a:avLst/>
          </a:prstGeom>
          <a:noFill/>
        </p:spPr>
        <p:txBody>
          <a:bodyPr wrap="square" rtlCol="0">
            <a:spAutoFit/>
          </a:bodyPr>
          <a:lstStyle/>
          <a:p>
            <a:pPr>
              <a:lnSpc>
                <a:spcPct val="150000"/>
              </a:lnSpc>
            </a:pPr>
            <a:r>
              <a:rPr lang="en-US" dirty="0">
                <a:latin typeface="Bahnschrift" panose="020B0502040204020203" pitchFamily="34" charset="0"/>
              </a:rPr>
              <a:t>SAIFULLAH</a:t>
            </a:r>
          </a:p>
          <a:p>
            <a:pPr>
              <a:lnSpc>
                <a:spcPct val="150000"/>
              </a:lnSpc>
            </a:pPr>
            <a:r>
              <a:rPr lang="en-US" dirty="0">
                <a:latin typeface="Bahnschrift" panose="020B0502040204020203" pitchFamily="34" charset="0"/>
              </a:rPr>
              <a:t>NAZWA</a:t>
            </a:r>
          </a:p>
          <a:p>
            <a:pPr>
              <a:lnSpc>
                <a:spcPct val="150000"/>
              </a:lnSpc>
            </a:pPr>
            <a:r>
              <a:rPr lang="en-US" dirty="0">
                <a:latin typeface="Bahnschrift" panose="020B0502040204020203" pitchFamily="34" charset="0"/>
              </a:rPr>
              <a:t>LUCY</a:t>
            </a:r>
          </a:p>
          <a:p>
            <a:pPr>
              <a:lnSpc>
                <a:spcPct val="150000"/>
              </a:lnSpc>
            </a:pPr>
            <a:r>
              <a:rPr lang="en-US" dirty="0">
                <a:latin typeface="Bahnschrift" panose="020B0502040204020203" pitchFamily="34" charset="0"/>
              </a:rPr>
              <a:t>AULIA</a:t>
            </a:r>
          </a:p>
          <a:p>
            <a:pPr>
              <a:lnSpc>
                <a:spcPct val="150000"/>
              </a:lnSpc>
            </a:pPr>
            <a:r>
              <a:rPr lang="en-US" dirty="0">
                <a:latin typeface="Bahnschrift" panose="020B0502040204020203" pitchFamily="34" charset="0"/>
              </a:rPr>
              <a:t>NADZIVA</a:t>
            </a:r>
          </a:p>
        </p:txBody>
      </p:sp>
      <p:sp>
        <p:nvSpPr>
          <p:cNvPr id="23" name="TextBox 22">
            <a:extLst>
              <a:ext uri="{FF2B5EF4-FFF2-40B4-BE49-F238E27FC236}">
                <a16:creationId xmlns:a16="http://schemas.microsoft.com/office/drawing/2014/main" id="{6B38A281-2B7B-A1ED-5B71-99159BD35C3A}"/>
              </a:ext>
            </a:extLst>
          </p:cNvPr>
          <p:cNvSpPr txBox="1"/>
          <p:nvPr/>
        </p:nvSpPr>
        <p:spPr>
          <a:xfrm>
            <a:off x="1519576" y="1574221"/>
            <a:ext cx="885093" cy="694806"/>
          </a:xfrm>
          <a:prstGeom prst="rect">
            <a:avLst/>
          </a:prstGeom>
          <a:noFill/>
        </p:spPr>
        <p:txBody>
          <a:bodyPr wrap="square" rtlCol="0">
            <a:spAutoFit/>
          </a:bodyPr>
          <a:lstStyle/>
          <a:p>
            <a:pPr>
              <a:lnSpc>
                <a:spcPct val="150000"/>
              </a:lnSpc>
            </a:pPr>
            <a:r>
              <a:rPr lang="en-US" dirty="0">
                <a:latin typeface="Bahnschrift" panose="020B0502040204020203" pitchFamily="34" charset="0"/>
              </a:rPr>
              <a:t>BILA</a:t>
            </a:r>
          </a:p>
          <a:p>
            <a:pPr>
              <a:lnSpc>
                <a:spcPct val="150000"/>
              </a:lnSpc>
            </a:pPr>
            <a:r>
              <a:rPr lang="en-US" dirty="0">
                <a:latin typeface="Bahnschrift" panose="020B0502040204020203" pitchFamily="34" charset="0"/>
              </a:rPr>
              <a:t>MIKAILA</a:t>
            </a:r>
            <a:endParaRPr lang="en-ID" dirty="0">
              <a:latin typeface="Bahnschrift" panose="020B0502040204020203" pitchFamily="34" charset="0"/>
            </a:endParaRPr>
          </a:p>
        </p:txBody>
      </p:sp>
      <p:sp>
        <p:nvSpPr>
          <p:cNvPr id="24" name="TextBox 23">
            <a:extLst>
              <a:ext uri="{FF2B5EF4-FFF2-40B4-BE49-F238E27FC236}">
                <a16:creationId xmlns:a16="http://schemas.microsoft.com/office/drawing/2014/main" id="{86EBD36A-F892-C140-61E7-3001A700994A}"/>
              </a:ext>
            </a:extLst>
          </p:cNvPr>
          <p:cNvSpPr txBox="1"/>
          <p:nvPr/>
        </p:nvSpPr>
        <p:spPr>
          <a:xfrm>
            <a:off x="1840001" y="3221819"/>
            <a:ext cx="920438" cy="694806"/>
          </a:xfrm>
          <a:prstGeom prst="rect">
            <a:avLst/>
          </a:prstGeom>
          <a:noFill/>
        </p:spPr>
        <p:txBody>
          <a:bodyPr wrap="square" rtlCol="0">
            <a:spAutoFit/>
          </a:bodyPr>
          <a:lstStyle/>
          <a:p>
            <a:pPr>
              <a:lnSpc>
                <a:spcPct val="150000"/>
              </a:lnSpc>
            </a:pPr>
            <a:r>
              <a:rPr lang="en-US" dirty="0">
                <a:latin typeface="Bahnschrift" panose="020B0502040204020203" pitchFamily="34" charset="0"/>
              </a:rPr>
              <a:t>RIZKI</a:t>
            </a:r>
          </a:p>
          <a:p>
            <a:pPr>
              <a:lnSpc>
                <a:spcPct val="150000"/>
              </a:lnSpc>
            </a:pPr>
            <a:r>
              <a:rPr lang="en-US" dirty="0">
                <a:latin typeface="Bahnschrift" panose="020B0502040204020203" pitchFamily="34" charset="0"/>
              </a:rPr>
              <a:t>KALUNA</a:t>
            </a:r>
          </a:p>
        </p:txBody>
      </p:sp>
    </p:spTree>
    <p:extLst>
      <p:ext uri="{BB962C8B-B14F-4D97-AF65-F5344CB8AC3E}">
        <p14:creationId xmlns:p14="http://schemas.microsoft.com/office/powerpoint/2010/main" val="208901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54"/>
          <p:cNvSpPr txBox="1">
            <a:spLocks noGrp="1"/>
          </p:cNvSpPr>
          <p:nvPr>
            <p:ph type="title"/>
          </p:nvPr>
        </p:nvSpPr>
        <p:spPr>
          <a:xfrm flipH="1">
            <a:off x="714988" y="433195"/>
            <a:ext cx="7713900" cy="530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b="1" dirty="0"/>
              <a:t>SENSUS</a:t>
            </a:r>
            <a:r>
              <a:rPr lang="en" dirty="0"/>
              <a:t> SANTRI PPM</a:t>
            </a:r>
            <a:endParaRPr dirty="0"/>
          </a:p>
        </p:txBody>
      </p:sp>
      <p:sp>
        <p:nvSpPr>
          <p:cNvPr id="1093" name="Google Shape;1093;p54"/>
          <p:cNvSpPr txBox="1"/>
          <p:nvPr/>
        </p:nvSpPr>
        <p:spPr>
          <a:xfrm>
            <a:off x="2850665" y="901123"/>
            <a:ext cx="3047700" cy="53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300" i="1" dirty="0">
                <a:solidFill>
                  <a:schemeClr val="dk1"/>
                </a:solidFill>
                <a:latin typeface="Amiko SemiBold"/>
                <a:ea typeface="Amiko SemiBold"/>
                <a:cs typeface="Amiko SemiBold"/>
                <a:sym typeface="Amiko SemiBold"/>
              </a:rPr>
              <a:t>Per-Juli 2025</a:t>
            </a:r>
            <a:endParaRPr sz="2300" i="1" dirty="0">
              <a:solidFill>
                <a:schemeClr val="dk1"/>
              </a:solidFill>
              <a:latin typeface="Amiko SemiBold"/>
              <a:ea typeface="Amiko SemiBold"/>
              <a:cs typeface="Amiko SemiBold"/>
              <a:sym typeface="Amiko SemiBold"/>
            </a:endParaRPr>
          </a:p>
        </p:txBody>
      </p:sp>
      <p:sp>
        <p:nvSpPr>
          <p:cNvPr id="1138" name="Google Shape;1138;p54"/>
          <p:cNvSpPr txBox="1"/>
          <p:nvPr/>
        </p:nvSpPr>
        <p:spPr>
          <a:xfrm>
            <a:off x="5672374" y="2739417"/>
            <a:ext cx="1180529" cy="3988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dk1"/>
                </a:solidFill>
                <a:latin typeface="Open Sans"/>
                <a:ea typeface="Open Sans"/>
                <a:cs typeface="Open Sans"/>
                <a:sym typeface="Open Sans"/>
              </a:rPr>
              <a:t>Putri</a:t>
            </a:r>
            <a:endParaRPr sz="2800" dirty="0">
              <a:solidFill>
                <a:schemeClr val="dk1"/>
              </a:solidFill>
              <a:latin typeface="Open Sans"/>
              <a:ea typeface="Open Sans"/>
              <a:cs typeface="Open Sans"/>
              <a:sym typeface="Open Sans"/>
            </a:endParaRPr>
          </a:p>
        </p:txBody>
      </p:sp>
      <p:grpSp>
        <p:nvGrpSpPr>
          <p:cNvPr id="1139" name="Google Shape;1139;p54"/>
          <p:cNvGrpSpPr/>
          <p:nvPr/>
        </p:nvGrpSpPr>
        <p:grpSpPr>
          <a:xfrm>
            <a:off x="5744294" y="1632413"/>
            <a:ext cx="1036848" cy="1038388"/>
            <a:chOff x="1111000" y="1772145"/>
            <a:chExt cx="1206900" cy="1208692"/>
          </a:xfrm>
        </p:grpSpPr>
        <p:sp>
          <p:nvSpPr>
            <p:cNvPr id="1140" name="Google Shape;1140;p54"/>
            <p:cNvSpPr/>
            <p:nvPr/>
          </p:nvSpPr>
          <p:spPr>
            <a:xfrm>
              <a:off x="1112795" y="1772145"/>
              <a:ext cx="1203300" cy="1206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1111000" y="1773938"/>
              <a:ext cx="1206900" cy="1206900"/>
            </a:xfrm>
            <a:prstGeom prst="pie">
              <a:avLst>
                <a:gd name="adj1" fmla="val 16146297"/>
                <a:gd name="adj2" fmla="val 7641843"/>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2" name="Google Shape;1142;p54"/>
          <p:cNvGrpSpPr/>
          <p:nvPr/>
        </p:nvGrpSpPr>
        <p:grpSpPr>
          <a:xfrm>
            <a:off x="2084704" y="1629319"/>
            <a:ext cx="1036848" cy="1039942"/>
            <a:chOff x="2634900" y="1703823"/>
            <a:chExt cx="1206900" cy="1210502"/>
          </a:xfrm>
        </p:grpSpPr>
        <p:sp>
          <p:nvSpPr>
            <p:cNvPr id="1143" name="Google Shape;1143;p54"/>
            <p:cNvSpPr/>
            <p:nvPr/>
          </p:nvSpPr>
          <p:spPr>
            <a:xfrm>
              <a:off x="2636710" y="1703823"/>
              <a:ext cx="1203300" cy="1208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2634900" y="1707425"/>
              <a:ext cx="1206900" cy="1206900"/>
            </a:xfrm>
            <a:prstGeom prst="pie">
              <a:avLst>
                <a:gd name="adj1" fmla="val 16146297"/>
                <a:gd name="adj2" fmla="val 2978233"/>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54"/>
          <p:cNvSpPr txBox="1"/>
          <p:nvPr/>
        </p:nvSpPr>
        <p:spPr>
          <a:xfrm>
            <a:off x="1081077" y="2992862"/>
            <a:ext cx="3044100" cy="53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300" dirty="0">
                <a:solidFill>
                  <a:schemeClr val="dk1"/>
                </a:solidFill>
                <a:latin typeface="Amiko SemiBold"/>
                <a:ea typeface="Amiko SemiBold"/>
                <a:cs typeface="Amiko SemiBold"/>
                <a:sym typeface="Amiko SemiBold"/>
              </a:rPr>
              <a:t>55 orang</a:t>
            </a:r>
            <a:endParaRPr sz="2300" dirty="0">
              <a:solidFill>
                <a:schemeClr val="dk1"/>
              </a:solidFill>
              <a:latin typeface="Amiko SemiBold"/>
              <a:ea typeface="Amiko SemiBold"/>
              <a:cs typeface="Amiko SemiBold"/>
              <a:sym typeface="Amiko SemiBold"/>
            </a:endParaRPr>
          </a:p>
        </p:txBody>
      </p:sp>
      <p:grpSp>
        <p:nvGrpSpPr>
          <p:cNvPr id="1148" name="Google Shape;1148;p54"/>
          <p:cNvGrpSpPr/>
          <p:nvPr/>
        </p:nvGrpSpPr>
        <p:grpSpPr>
          <a:xfrm>
            <a:off x="714988" y="534993"/>
            <a:ext cx="644323" cy="482128"/>
            <a:chOff x="9884101" y="2516393"/>
            <a:chExt cx="644323" cy="482128"/>
          </a:xfrm>
        </p:grpSpPr>
        <p:sp>
          <p:nvSpPr>
            <p:cNvPr id="1149" name="Google Shape;1149;p54"/>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4"/>
          <p:cNvGrpSpPr/>
          <p:nvPr/>
        </p:nvGrpSpPr>
        <p:grpSpPr>
          <a:xfrm>
            <a:off x="7784688" y="534993"/>
            <a:ext cx="644323" cy="482128"/>
            <a:chOff x="9884101" y="2516393"/>
            <a:chExt cx="644323" cy="482128"/>
          </a:xfrm>
        </p:grpSpPr>
        <p:sp>
          <p:nvSpPr>
            <p:cNvPr id="1162" name="Google Shape;1162;p54"/>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1138;p54"/>
          <p:cNvSpPr txBox="1"/>
          <p:nvPr/>
        </p:nvSpPr>
        <p:spPr>
          <a:xfrm>
            <a:off x="2012863" y="2667713"/>
            <a:ext cx="1180529" cy="3988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dk1"/>
                </a:solidFill>
                <a:latin typeface="Open Sans"/>
                <a:ea typeface="Open Sans"/>
                <a:cs typeface="Open Sans"/>
                <a:sym typeface="Open Sans"/>
              </a:rPr>
              <a:t>Putra</a:t>
            </a:r>
            <a:endParaRPr sz="2800" dirty="0">
              <a:solidFill>
                <a:schemeClr val="dk1"/>
              </a:solidFill>
              <a:latin typeface="Open Sans"/>
              <a:ea typeface="Open Sans"/>
              <a:cs typeface="Open Sans"/>
              <a:sym typeface="Open Sans"/>
            </a:endParaRPr>
          </a:p>
        </p:txBody>
      </p:sp>
      <p:sp>
        <p:nvSpPr>
          <p:cNvPr id="85" name="Google Shape;1145;p54"/>
          <p:cNvSpPr txBox="1"/>
          <p:nvPr/>
        </p:nvSpPr>
        <p:spPr>
          <a:xfrm>
            <a:off x="4740588" y="3058182"/>
            <a:ext cx="3044100" cy="53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300" dirty="0">
                <a:solidFill>
                  <a:schemeClr val="dk1"/>
                </a:solidFill>
                <a:latin typeface="Amiko SemiBold"/>
                <a:ea typeface="Amiko SemiBold"/>
                <a:cs typeface="Amiko SemiBold"/>
                <a:sym typeface="Amiko SemiBold"/>
              </a:rPr>
              <a:t>67 orang</a:t>
            </a:r>
            <a:endParaRPr sz="2300" dirty="0">
              <a:solidFill>
                <a:schemeClr val="dk1"/>
              </a:solidFill>
              <a:latin typeface="Amiko SemiBold"/>
              <a:ea typeface="Amiko SemiBold"/>
              <a:cs typeface="Amiko SemiBold"/>
              <a:sym typeface="Amiko SemiBold"/>
            </a:endParaRPr>
          </a:p>
        </p:txBody>
      </p:sp>
      <p:sp>
        <p:nvSpPr>
          <p:cNvPr id="86" name="Google Shape;1145;p54"/>
          <p:cNvSpPr txBox="1"/>
          <p:nvPr/>
        </p:nvSpPr>
        <p:spPr>
          <a:xfrm>
            <a:off x="2012863" y="3996808"/>
            <a:ext cx="4649317" cy="53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300" dirty="0">
                <a:solidFill>
                  <a:schemeClr val="dk1"/>
                </a:solidFill>
                <a:latin typeface="Amiko SemiBold"/>
                <a:ea typeface="Amiko SemiBold"/>
                <a:cs typeface="Amiko SemiBold"/>
                <a:sym typeface="Amiko SemiBold"/>
              </a:rPr>
              <a:t>Total jumlah santri PPM</a:t>
            </a:r>
          </a:p>
          <a:p>
            <a:pPr marL="0" lvl="0" indent="0" algn="ctr" rtl="0">
              <a:spcBef>
                <a:spcPts val="0"/>
              </a:spcBef>
              <a:spcAft>
                <a:spcPts val="0"/>
              </a:spcAft>
              <a:buNone/>
            </a:pPr>
            <a:r>
              <a:rPr lang="en" sz="2300" b="1" dirty="0">
                <a:solidFill>
                  <a:schemeClr val="dk1"/>
                </a:solidFill>
                <a:latin typeface="Amiko SemiBold"/>
                <a:ea typeface="Amiko SemiBold"/>
                <a:cs typeface="Amiko SemiBold"/>
                <a:sym typeface="Amiko SemiBold"/>
              </a:rPr>
              <a:t>122 orang</a:t>
            </a:r>
            <a:endParaRPr sz="2300" b="1" dirty="0">
              <a:solidFill>
                <a:schemeClr val="dk1"/>
              </a:solidFill>
              <a:latin typeface="Amiko SemiBold"/>
              <a:ea typeface="Amiko SemiBold"/>
              <a:cs typeface="Amiko SemiBold"/>
              <a:sym typeface="Amiko SemiBold"/>
            </a:endParaRPr>
          </a:p>
        </p:txBody>
      </p:sp>
      <p:sp>
        <p:nvSpPr>
          <p:cNvPr id="2" name="Rectangle 1"/>
          <p:cNvSpPr/>
          <p:nvPr/>
        </p:nvSpPr>
        <p:spPr>
          <a:xfrm>
            <a:off x="2444238" y="3588983"/>
            <a:ext cx="3786566" cy="905565"/>
          </a:xfrm>
          <a:prstGeom prst="rect">
            <a:avLst/>
          </a:prstGeom>
          <a:noFill/>
          <a:ln>
            <a:solidFill>
              <a:srgbClr val="0038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3"/>
          <p:cNvSpPr txBox="1">
            <a:spLocks noGrp="1"/>
          </p:cNvSpPr>
          <p:nvPr>
            <p:ph type="subTitle" idx="3"/>
          </p:nvPr>
        </p:nvSpPr>
        <p:spPr>
          <a:xfrm>
            <a:off x="41020" y="932083"/>
            <a:ext cx="4476749" cy="1017000"/>
          </a:xfrm>
          <a:prstGeom prst="rect">
            <a:avLst/>
          </a:prstGeom>
        </p:spPr>
        <p:txBody>
          <a:bodyPr spcFirstLastPara="1" wrap="square" lIns="91425" tIns="91425" rIns="91425" bIns="91425" anchor="t" anchorCtr="0">
            <a:noAutofit/>
          </a:bodyPr>
          <a:lstStyle/>
          <a:p>
            <a:pPr marL="667937" lvl="1" indent="-285750" algn="l">
              <a:lnSpc>
                <a:spcPct val="150000"/>
              </a:lnSpc>
              <a:spcAft>
                <a:spcPts val="1200"/>
              </a:spcAft>
              <a:buClrTx/>
              <a:buSzPct val="100000"/>
              <a:buFont typeface="Wingdings" panose="05000000000000000000" pitchFamily="2" charset="2"/>
              <a:buChar char="v"/>
            </a:pPr>
            <a:r>
              <a:rPr lang="en-US" sz="1800" b="1" dirty="0" err="1">
                <a:solidFill>
                  <a:schemeClr val="tx1"/>
                </a:solidFill>
                <a:latin typeface="Open Sans" panose="020B0604020202020204" charset="0"/>
                <a:ea typeface="Open Sans" panose="020B0604020202020204" charset="0"/>
                <a:cs typeface="Open Sans" panose="020B0604020202020204" charset="0"/>
                <a:sym typeface="Poppins"/>
              </a:rPr>
              <a:t>Khatam</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Al-Qur'an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makna</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dan</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keterangan</a:t>
            </a:r>
            <a:endParaRPr lang="en-US" sz="18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spcAft>
                <a:spcPts val="1200"/>
              </a:spcAft>
              <a:buClrTx/>
              <a:buSzPct val="100000"/>
              <a:buFont typeface="Wingdings" panose="05000000000000000000" pitchFamily="2" charset="2"/>
              <a:buChar char="v"/>
            </a:pPr>
            <a:r>
              <a:rPr lang="en-US" sz="1800" b="1" dirty="0" err="1">
                <a:solidFill>
                  <a:schemeClr val="tx1"/>
                </a:solidFill>
                <a:latin typeface="Open Sans" panose="020B0604020202020204" charset="0"/>
                <a:ea typeface="Open Sans" panose="020B0604020202020204" charset="0"/>
                <a:cs typeface="Open Sans" panose="020B0604020202020204" charset="0"/>
                <a:sym typeface="Poppins"/>
              </a:rPr>
              <a:t>Khatam</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seluruh</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Al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Hadits</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Himpunan</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Materi</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Kelas</a:t>
            </a:r>
            <a:endParaRPr lang="en-US" sz="18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spcAft>
                <a:spcPts val="1200"/>
              </a:spcAft>
              <a:buClrTx/>
              <a:buSzPct val="100000"/>
              <a:buFont typeface="Wingdings" panose="05000000000000000000" pitchFamily="2" charset="2"/>
              <a:buChar char="v"/>
            </a:pPr>
            <a:r>
              <a:rPr lang="en-US" sz="1800" b="1" dirty="0" err="1">
                <a:solidFill>
                  <a:schemeClr val="tx1"/>
                </a:solidFill>
                <a:latin typeface="Open Sans" panose="020B0604020202020204" charset="0"/>
                <a:ea typeface="Open Sans" panose="020B0604020202020204" charset="0"/>
                <a:cs typeface="Open Sans" panose="020B0604020202020204" charset="0"/>
                <a:sym typeface="Poppins"/>
              </a:rPr>
              <a:t>Materi</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Manajemen</a:t>
            </a:r>
            <a:endParaRPr lang="en-US" sz="1800" dirty="0">
              <a:solidFill>
                <a:schemeClr val="tx1"/>
              </a:solidFill>
              <a:latin typeface="Open Sans" panose="020B0604020202020204" charset="0"/>
              <a:ea typeface="Open Sans" panose="020B0604020202020204" charset="0"/>
              <a:cs typeface="Open Sans" panose="020B0604020202020204" charset="0"/>
              <a:sym typeface="Poppins"/>
            </a:endParaRPr>
          </a:p>
          <a:p>
            <a:pPr marL="667937" lvl="1" indent="-285750" algn="l">
              <a:lnSpc>
                <a:spcPct val="150000"/>
              </a:lnSpc>
              <a:spcAft>
                <a:spcPts val="1200"/>
              </a:spcAft>
              <a:buClrTx/>
              <a:buSzPct val="100000"/>
              <a:buFont typeface="Wingdings" panose="05000000000000000000" pitchFamily="2" charset="2"/>
              <a:buChar char="v"/>
            </a:pP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Tes</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b="1" dirty="0" err="1">
                <a:solidFill>
                  <a:schemeClr val="tx1"/>
                </a:solidFill>
                <a:latin typeface="Open Sans" panose="020B0604020202020204" charset="0"/>
                <a:ea typeface="Open Sans" panose="020B0604020202020204" charset="0"/>
                <a:cs typeface="Open Sans" panose="020B0604020202020204" charset="0"/>
                <a:sym typeface="Poppins"/>
              </a:rPr>
              <a:t>Muballigh</a:t>
            </a:r>
            <a:r>
              <a:rPr lang="en-US" sz="1800" b="1" dirty="0">
                <a:solidFill>
                  <a:schemeClr val="tx1"/>
                </a:solidFill>
                <a:latin typeface="Open Sans" panose="020B0604020202020204" charset="0"/>
                <a:ea typeface="Open Sans" panose="020B0604020202020204" charset="0"/>
                <a:cs typeface="Open Sans" panose="020B0604020202020204" charset="0"/>
                <a:sym typeface="Poppins"/>
              </a:rPr>
              <a:t>/</a:t>
            </a:r>
            <a:r>
              <a:rPr lang="en-US" sz="1800" b="1" dirty="0" err="1">
                <a:solidFill>
                  <a:schemeClr val="tx1"/>
                </a:solidFill>
                <a:latin typeface="Open Sans" panose="020B0604020202020204" charset="0"/>
                <a:ea typeface="Open Sans" panose="020B0604020202020204" charset="0"/>
                <a:cs typeface="Open Sans" panose="020B0604020202020204" charset="0"/>
                <a:sym typeface="Poppins"/>
              </a:rPr>
              <a:t>ghot</a:t>
            </a:r>
            <a:endParaRPr lang="en-US" sz="1800" b="1" dirty="0">
              <a:solidFill>
                <a:schemeClr val="tx1"/>
              </a:solidFill>
              <a:latin typeface="Open Sans" panose="020B0604020202020204" charset="0"/>
              <a:ea typeface="Open Sans" panose="020B0604020202020204" charset="0"/>
              <a:cs typeface="Open Sans" panose="020B0604020202020204" charset="0"/>
              <a:sym typeface="Poppins"/>
            </a:endParaRPr>
          </a:p>
        </p:txBody>
      </p:sp>
      <p:sp>
        <p:nvSpPr>
          <p:cNvPr id="740" name="Google Shape;740;p43"/>
          <p:cNvSpPr txBox="1">
            <a:spLocks noGrp="1"/>
          </p:cNvSpPr>
          <p:nvPr>
            <p:ph type="title"/>
          </p:nvPr>
        </p:nvSpPr>
        <p:spPr>
          <a:xfrm flipH="1">
            <a:off x="715000" y="422725"/>
            <a:ext cx="7713900" cy="530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b="1" dirty="0"/>
              <a:t>TARGET</a:t>
            </a:r>
            <a:r>
              <a:rPr lang="en" dirty="0"/>
              <a:t> SANTRI PPM</a:t>
            </a:r>
            <a:endParaRPr dirty="0"/>
          </a:p>
        </p:txBody>
      </p:sp>
      <p:cxnSp>
        <p:nvCxnSpPr>
          <p:cNvPr id="751" name="Google Shape;751;p43"/>
          <p:cNvCxnSpPr>
            <a:cxnSpLocks/>
          </p:cNvCxnSpPr>
          <p:nvPr/>
        </p:nvCxnSpPr>
        <p:spPr>
          <a:xfrm>
            <a:off x="4517769" y="1179695"/>
            <a:ext cx="0" cy="2828969"/>
          </a:xfrm>
          <a:prstGeom prst="straightConnector1">
            <a:avLst/>
          </a:prstGeom>
          <a:noFill/>
          <a:ln w="76200" cap="flat" cmpd="sng">
            <a:solidFill>
              <a:schemeClr val="accent1"/>
            </a:solidFill>
            <a:prstDash val="solid"/>
            <a:round/>
            <a:headEnd type="none" w="med" len="med"/>
            <a:tailEnd type="none" w="med" len="med"/>
          </a:ln>
        </p:spPr>
      </p:cxnSp>
      <p:grpSp>
        <p:nvGrpSpPr>
          <p:cNvPr id="769" name="Google Shape;769;p43"/>
          <p:cNvGrpSpPr/>
          <p:nvPr/>
        </p:nvGrpSpPr>
        <p:grpSpPr>
          <a:xfrm>
            <a:off x="8045945" y="339686"/>
            <a:ext cx="644323" cy="696478"/>
            <a:chOff x="9884101" y="2516393"/>
            <a:chExt cx="644323" cy="696478"/>
          </a:xfrm>
        </p:grpSpPr>
        <p:sp>
          <p:nvSpPr>
            <p:cNvPr id="770" name="Google Shape;770;p43"/>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3"/>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3"/>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3"/>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736;p43"/>
          <p:cNvSpPr txBox="1">
            <a:spLocks noGrp="1"/>
          </p:cNvSpPr>
          <p:nvPr>
            <p:ph type="subTitle" idx="3"/>
          </p:nvPr>
        </p:nvSpPr>
        <p:spPr>
          <a:xfrm>
            <a:off x="4530980" y="977211"/>
            <a:ext cx="4463537" cy="1017000"/>
          </a:xfrm>
          <a:prstGeom prst="rect">
            <a:avLst/>
          </a:prstGeom>
        </p:spPr>
        <p:txBody>
          <a:bodyPr spcFirstLastPara="1" wrap="square" lIns="91425" tIns="91425" rIns="91425" bIns="91425" anchor="t" anchorCtr="0">
            <a:noAutofit/>
          </a:bodyPr>
          <a:lstStyle/>
          <a:p>
            <a:pPr marL="667937" lvl="1" indent="-285750" algn="l">
              <a:lnSpc>
                <a:spcPct val="150000"/>
              </a:lnSpc>
              <a:spcAft>
                <a:spcPts val="1200"/>
              </a:spcAft>
              <a:buClrTx/>
              <a:buSzPct val="100000"/>
              <a:buFont typeface="Wingdings" panose="05000000000000000000" pitchFamily="2" charset="2"/>
              <a:buChar char="v"/>
            </a:pPr>
            <a:r>
              <a:rPr lang="en-US" sz="1800" b="1" dirty="0">
                <a:solidFill>
                  <a:schemeClr val="tx1"/>
                </a:solidFill>
                <a:latin typeface="Open Sans" panose="020B0604020202020204" charset="0"/>
                <a:ea typeface="Open Sans" panose="020B0604020202020204" charset="0"/>
                <a:cs typeface="Open Sans" panose="020B0604020202020204" charset="0"/>
                <a:sym typeface="Poppins"/>
              </a:rPr>
              <a:t>Khatam</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Sunan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Nasa’I</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Sunan Ibnu Majah, dan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Shohih</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Muslim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bagi</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mahasiswa</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yang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sudah</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mubaligh</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mubalighot</a:t>
            </a:r>
            <a:endParaRPr lang="en-US" sz="18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spcAft>
                <a:spcPts val="1200"/>
              </a:spcAft>
              <a:buClrTx/>
              <a:buSzPct val="100000"/>
              <a:buFont typeface="Wingdings" panose="05000000000000000000" pitchFamily="2" charset="2"/>
              <a:buChar char="v"/>
            </a:pPr>
            <a:r>
              <a:rPr lang="en-US" sz="1800" b="1" dirty="0" err="1">
                <a:solidFill>
                  <a:schemeClr val="tx1"/>
                </a:solidFill>
                <a:latin typeface="Open Sans" panose="020B0604020202020204" charset="0"/>
                <a:ea typeface="Open Sans" panose="020B0604020202020204" charset="0"/>
                <a:cs typeface="Open Sans" panose="020B0604020202020204" charset="0"/>
                <a:sym typeface="Poppins"/>
              </a:rPr>
              <a:t>Mempunyai</a:t>
            </a:r>
            <a:r>
              <a:rPr lang="en-US" sz="1800" b="1"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b="1" dirty="0" err="1">
                <a:solidFill>
                  <a:schemeClr val="tx1"/>
                </a:solidFill>
                <a:latin typeface="Open Sans" panose="020B0604020202020204" charset="0"/>
                <a:ea typeface="Open Sans" panose="020B0604020202020204" charset="0"/>
                <a:cs typeface="Open Sans" panose="020B0604020202020204" charset="0"/>
                <a:sym typeface="Poppins"/>
              </a:rPr>
              <a:t>hafalan</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surat</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Al Qur'an,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dalil</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serta</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 </a:t>
            </a:r>
            <a:r>
              <a:rPr lang="en-US" sz="1800" dirty="0" err="1">
                <a:solidFill>
                  <a:schemeClr val="tx1"/>
                </a:solidFill>
                <a:latin typeface="Open Sans" panose="020B0604020202020204" charset="0"/>
                <a:ea typeface="Open Sans" panose="020B0604020202020204" charset="0"/>
                <a:cs typeface="Open Sans" panose="020B0604020202020204" charset="0"/>
                <a:sym typeface="Poppins"/>
              </a:rPr>
              <a:t>do'a-do'a</a:t>
            </a:r>
            <a:r>
              <a:rPr lang="en-US" sz="1800" dirty="0">
                <a:solidFill>
                  <a:schemeClr val="tx1"/>
                </a:solidFill>
                <a:latin typeface="Open Sans" panose="020B0604020202020204" charset="0"/>
                <a:ea typeface="Open Sans" panose="020B0604020202020204" charset="0"/>
                <a:cs typeface="Open Sans" panose="020B0604020202020204" charset="0"/>
                <a:sym typeface="Poppins"/>
              </a:rPr>
              <a:t>.</a:t>
            </a:r>
            <a:endParaRPr lang="en-US" sz="1800" dirty="0">
              <a:solidFill>
                <a:schemeClr val="tx1"/>
              </a:solidFill>
              <a:latin typeface="Open Sans" panose="020B0604020202020204" charset="0"/>
              <a:ea typeface="Open Sans" panose="020B0604020202020204" charset="0"/>
              <a:cs typeface="Open Sans" panose="020B0604020202020204" charset="0"/>
            </a:endParaRPr>
          </a:p>
        </p:txBody>
      </p:sp>
      <p:sp>
        <p:nvSpPr>
          <p:cNvPr id="2" name="Oval 1">
            <a:extLst>
              <a:ext uri="{FF2B5EF4-FFF2-40B4-BE49-F238E27FC236}">
                <a16:creationId xmlns:a16="http://schemas.microsoft.com/office/drawing/2014/main" id="{06ED9A0F-5875-29CE-8530-C09E2635277A}"/>
              </a:ext>
            </a:extLst>
          </p:cNvPr>
          <p:cNvSpPr/>
          <p:nvPr/>
        </p:nvSpPr>
        <p:spPr>
          <a:xfrm>
            <a:off x="2996094" y="4211417"/>
            <a:ext cx="2400300" cy="6366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3,5 </a:t>
            </a:r>
            <a:r>
              <a:rPr lang="en-US" sz="2400" b="1" dirty="0" err="1"/>
              <a:t>Tahun</a:t>
            </a:r>
            <a:endParaRPr lang="en-ID" sz="24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90;p44"/>
          <p:cNvSpPr txBox="1">
            <a:spLocks/>
          </p:cNvSpPr>
          <p:nvPr/>
        </p:nvSpPr>
        <p:spPr>
          <a:xfrm flipH="1">
            <a:off x="3962402" y="359925"/>
            <a:ext cx="4981500" cy="1604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4800" dirty="0">
                <a:latin typeface="Amiko" panose="020B0604020202020204" charset="0"/>
                <a:cs typeface="Amiko" panose="020B0604020202020204" charset="0"/>
              </a:rPr>
              <a:t>MANAJEMEN </a:t>
            </a:r>
            <a:r>
              <a:rPr lang="en-US" sz="4800" b="1" dirty="0">
                <a:latin typeface="Amiko" panose="020B0604020202020204" charset="0"/>
                <a:cs typeface="Amiko" panose="020B0604020202020204" charset="0"/>
              </a:rPr>
              <a:t>KESANTRIAN</a:t>
            </a:r>
          </a:p>
        </p:txBody>
      </p:sp>
      <p:cxnSp>
        <p:nvCxnSpPr>
          <p:cNvPr id="3" name="Google Shape;791;p44"/>
          <p:cNvCxnSpPr/>
          <p:nvPr/>
        </p:nvCxnSpPr>
        <p:spPr>
          <a:xfrm>
            <a:off x="4486274" y="2124075"/>
            <a:ext cx="4663440" cy="0"/>
          </a:xfrm>
          <a:prstGeom prst="straightConnector1">
            <a:avLst/>
          </a:prstGeom>
          <a:noFill/>
          <a:ln w="76200" cap="flat" cmpd="sng">
            <a:solidFill>
              <a:schemeClr val="accent1"/>
            </a:solidFill>
            <a:prstDash val="solid"/>
            <a:round/>
            <a:headEnd type="none" w="med" len="med"/>
            <a:tailEnd type="none" w="med" len="med"/>
          </a:ln>
        </p:spPr>
      </p:cxnSp>
      <p:sp>
        <p:nvSpPr>
          <p:cNvPr id="4" name="Rectangle 3"/>
          <p:cNvSpPr/>
          <p:nvPr/>
        </p:nvSpPr>
        <p:spPr>
          <a:xfrm>
            <a:off x="-263688" y="694177"/>
            <a:ext cx="4292764" cy="1671227"/>
          </a:xfrm>
          <a:prstGeom prst="rect">
            <a:avLst/>
          </a:prstGeom>
        </p:spPr>
        <p:txBody>
          <a:bodyPr wrap="square">
            <a:spAutoFit/>
          </a:bodyPr>
          <a:lstStyle/>
          <a:p>
            <a:pPr marL="704103" lvl="1" indent="-285750">
              <a:lnSpc>
                <a:spcPct val="150000"/>
              </a:lnSpc>
              <a:spcAft>
                <a:spcPts val="1800"/>
              </a:spcAft>
              <a:buClrTx/>
              <a:buSzPct val="100000"/>
              <a:buFont typeface="Wingdings" panose="05000000000000000000" pitchFamily="2" charset="2"/>
              <a:buChar char="v"/>
            </a:pP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Mahasiswa</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Jamaah</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a:t>
            </a:r>
            <a:endParaRPr lang="en-US" sz="1500" dirty="0">
              <a:solidFill>
                <a:schemeClr val="tx1"/>
              </a:solidFill>
              <a:latin typeface="Open Sans" panose="020B0604020202020204" charset="0"/>
              <a:ea typeface="Open Sans" panose="020B0604020202020204" charset="0"/>
              <a:cs typeface="Open Sans" panose="020B0604020202020204" charset="0"/>
              <a:sym typeface="Poppins Medium"/>
            </a:endParaRPr>
          </a:p>
          <a:p>
            <a:pPr marL="704103" lvl="1" indent="-285750">
              <a:lnSpc>
                <a:spcPct val="150000"/>
              </a:lnSpc>
              <a:spcAft>
                <a:spcPts val="1800"/>
              </a:spcAft>
              <a:buClrTx/>
              <a:buSzPct val="100000"/>
              <a:buFont typeface="Wingdings" panose="05000000000000000000" pitchFamily="2" charset="2"/>
              <a:buChar char="v"/>
            </a:pP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Bersedia</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dan</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sanggup</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menaati</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tata</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tertib</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dan</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amrin</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jami</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di PPM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Nurul</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Hakim.</a:t>
            </a:r>
          </a:p>
        </p:txBody>
      </p:sp>
      <p:sp>
        <p:nvSpPr>
          <p:cNvPr id="5" name="Rectangle 4"/>
          <p:cNvSpPr/>
          <p:nvPr/>
        </p:nvSpPr>
        <p:spPr>
          <a:xfrm>
            <a:off x="-263688" y="2524854"/>
            <a:ext cx="9096863" cy="1671227"/>
          </a:xfrm>
          <a:prstGeom prst="rect">
            <a:avLst/>
          </a:prstGeom>
        </p:spPr>
        <p:txBody>
          <a:bodyPr wrap="square">
            <a:spAutoFit/>
          </a:bodyPr>
          <a:lstStyle/>
          <a:p>
            <a:pPr marL="704103" lvl="1" indent="-285750">
              <a:lnSpc>
                <a:spcPct val="150000"/>
              </a:lnSpc>
              <a:spcAft>
                <a:spcPts val="1800"/>
              </a:spcAft>
              <a:buClrTx/>
              <a:buSzPct val="100000"/>
              <a:buFont typeface="Wingdings" panose="05000000000000000000" pitchFamily="2" charset="2"/>
              <a:buChar char="v"/>
            </a:pP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Membawa</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dan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memiliki</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Al Qur'an</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makna</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dan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bacaan</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Hadits</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Himpunan</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dan </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Materi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kelas</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Shohih</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 Muslim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bagi</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yang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sudah</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mubaligh</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mubalighot</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ditambah</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hadits</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 Sunan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Nasa’I</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 Sunan Ibnu Majah, dan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Shohih</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 Muslim.</a:t>
            </a:r>
            <a:endParaRPr lang="en-US" sz="1500" dirty="0">
              <a:solidFill>
                <a:schemeClr val="tx1"/>
              </a:solidFill>
              <a:latin typeface="Open Sans" panose="020B0604020202020204" charset="0"/>
              <a:ea typeface="Open Sans" panose="020B0604020202020204" charset="0"/>
              <a:cs typeface="Open Sans" panose="020B0604020202020204" charset="0"/>
              <a:sym typeface="Poppins Medium"/>
            </a:endParaRPr>
          </a:p>
          <a:p>
            <a:pPr marL="704103" lvl="1" indent="-285750">
              <a:lnSpc>
                <a:spcPct val="150000"/>
              </a:lnSpc>
              <a:spcAft>
                <a:spcPts val="1800"/>
              </a:spcAft>
              <a:buClrTx/>
              <a:buSzPct val="100000"/>
              <a:buFont typeface="Wingdings" panose="05000000000000000000" pitchFamily="2" charset="2"/>
              <a:buChar char="v"/>
            </a:pP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Membawa</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dan</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dirty="0" err="1">
                <a:solidFill>
                  <a:schemeClr val="tx1"/>
                </a:solidFill>
                <a:latin typeface="Open Sans" panose="020B0604020202020204" charset="0"/>
                <a:ea typeface="Open Sans" panose="020B0604020202020204" charset="0"/>
                <a:cs typeface="Open Sans" panose="020B0604020202020204" charset="0"/>
                <a:sym typeface="Poppins Medium"/>
              </a:rPr>
              <a:t>memakai</a:t>
            </a:r>
            <a:r>
              <a:rPr lang="en-US" sz="1500"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pakaian</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 </a:t>
            </a:r>
            <a:r>
              <a:rPr lang="en-US" sz="1500" b="1" dirty="0" err="1">
                <a:solidFill>
                  <a:schemeClr val="tx1"/>
                </a:solidFill>
                <a:latin typeface="Open Sans" panose="020B0604020202020204" charset="0"/>
                <a:ea typeface="Open Sans" panose="020B0604020202020204" charset="0"/>
                <a:cs typeface="Open Sans" panose="020B0604020202020204" charset="0"/>
                <a:sym typeface="Poppins Medium"/>
              </a:rPr>
              <a:t>syar'i</a:t>
            </a:r>
            <a:r>
              <a:rPr lang="en-US" sz="1500" b="1" dirty="0">
                <a:solidFill>
                  <a:schemeClr val="tx1"/>
                </a:solidFill>
                <a:latin typeface="Open Sans" panose="020B0604020202020204" charset="0"/>
                <a:ea typeface="Open Sans" panose="020B0604020202020204" charset="0"/>
                <a:cs typeface="Open Sans" panose="020B0604020202020204" charset="0"/>
                <a:sym typeface="Poppins Medium"/>
              </a:rPr>
              <a:t>.</a:t>
            </a:r>
            <a:endParaRPr lang="en-US" sz="1500" b="1" dirty="0">
              <a:solidFill>
                <a:schemeClr val="tx1"/>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940566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5"/>
          <p:cNvSpPr txBox="1">
            <a:spLocks noGrp="1"/>
          </p:cNvSpPr>
          <p:nvPr>
            <p:ph type="title"/>
          </p:nvPr>
        </p:nvSpPr>
        <p:spPr>
          <a:xfrm flipH="1">
            <a:off x="0" y="3992249"/>
            <a:ext cx="7658100" cy="779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MANAJEMEN </a:t>
            </a:r>
            <a:r>
              <a:rPr lang="en" sz="3600" b="1" dirty="0"/>
              <a:t>ADMINISTRASI</a:t>
            </a:r>
            <a:endParaRPr sz="3600" b="1" dirty="0"/>
          </a:p>
        </p:txBody>
      </p:sp>
      <p:cxnSp>
        <p:nvCxnSpPr>
          <p:cNvPr id="800" name="Google Shape;800;p45"/>
          <p:cNvCxnSpPr/>
          <p:nvPr/>
        </p:nvCxnSpPr>
        <p:spPr>
          <a:xfrm>
            <a:off x="0" y="3761550"/>
            <a:ext cx="4457700" cy="0"/>
          </a:xfrm>
          <a:prstGeom prst="straightConnector1">
            <a:avLst/>
          </a:prstGeom>
          <a:noFill/>
          <a:ln w="76200" cap="flat" cmpd="sng">
            <a:solidFill>
              <a:schemeClr val="accent1"/>
            </a:solidFill>
            <a:prstDash val="solid"/>
            <a:round/>
            <a:headEnd type="none" w="med" len="med"/>
            <a:tailEnd type="none" w="med" len="med"/>
          </a:ln>
        </p:spPr>
      </p:cxnSp>
      <p:sp>
        <p:nvSpPr>
          <p:cNvPr id="4" name="Rectangle 3"/>
          <p:cNvSpPr/>
          <p:nvPr/>
        </p:nvSpPr>
        <p:spPr>
          <a:xfrm>
            <a:off x="290513" y="1197862"/>
            <a:ext cx="5545391" cy="2123658"/>
          </a:xfrm>
          <a:prstGeom prst="rect">
            <a:avLst/>
          </a:prstGeom>
        </p:spPr>
        <p:txBody>
          <a:bodyPr wrap="square">
            <a:spAutoFit/>
          </a:bodyPr>
          <a:lstStyle/>
          <a:p>
            <a:pPr marL="12700" marR="297180" algn="ctr">
              <a:spcAft>
                <a:spcPts val="1200"/>
              </a:spcAft>
              <a:buClr>
                <a:schemeClr val="bg1"/>
              </a:buClr>
            </a:pPr>
            <a:r>
              <a:rPr lang="en-US" sz="1700" b="1" i="1" dirty="0" err="1">
                <a:solidFill>
                  <a:schemeClr val="tx1"/>
                </a:solidFill>
                <a:latin typeface="Open Sans" panose="020B0604020202020204" charset="0"/>
                <a:ea typeface="Open Sans" panose="020B0604020202020204" charset="0"/>
                <a:cs typeface="Open Sans" panose="020B0604020202020204" charset="0"/>
              </a:rPr>
              <a:t>Shodaqoh</a:t>
            </a:r>
            <a:r>
              <a:rPr lang="en-US" sz="1700" b="1" i="1" dirty="0">
                <a:solidFill>
                  <a:schemeClr val="tx1"/>
                </a:solidFill>
                <a:latin typeface="Open Sans" panose="020B0604020202020204" charset="0"/>
                <a:ea typeface="Open Sans" panose="020B0604020202020204" charset="0"/>
                <a:cs typeface="Open Sans" panose="020B0604020202020204" charset="0"/>
              </a:rPr>
              <a:t> </a:t>
            </a:r>
            <a:r>
              <a:rPr lang="en-US" sz="1700" b="1" i="1" dirty="0" err="1">
                <a:solidFill>
                  <a:schemeClr val="tx1"/>
                </a:solidFill>
                <a:latin typeface="Open Sans" panose="020B0604020202020204" charset="0"/>
                <a:ea typeface="Open Sans" panose="020B0604020202020204" charset="0"/>
                <a:cs typeface="Open Sans" panose="020B0604020202020204" charset="0"/>
              </a:rPr>
              <a:t>Operasional</a:t>
            </a:r>
            <a:r>
              <a:rPr lang="en-US" sz="1700" b="1" i="1" dirty="0">
                <a:solidFill>
                  <a:schemeClr val="tx1"/>
                </a:solidFill>
                <a:latin typeface="Open Sans" panose="020B0604020202020204" charset="0"/>
                <a:ea typeface="Open Sans" panose="020B0604020202020204" charset="0"/>
                <a:cs typeface="Open Sans" panose="020B0604020202020204" charset="0"/>
              </a:rPr>
              <a:t> PPM dan </a:t>
            </a:r>
            <a:r>
              <a:rPr lang="en-US" sz="1700" b="1" i="1" dirty="0" err="1">
                <a:solidFill>
                  <a:schemeClr val="tx1"/>
                </a:solidFill>
                <a:latin typeface="Open Sans" panose="020B0604020202020204" charset="0"/>
                <a:ea typeface="Open Sans" panose="020B0604020202020204" charset="0"/>
                <a:cs typeface="Open Sans" panose="020B0604020202020204" charset="0"/>
              </a:rPr>
              <a:t>Biaya</a:t>
            </a:r>
            <a:r>
              <a:rPr lang="en-US" sz="1700" b="1" i="1" dirty="0">
                <a:solidFill>
                  <a:schemeClr val="tx1"/>
                </a:solidFill>
                <a:latin typeface="Open Sans" panose="020B0604020202020204" charset="0"/>
                <a:ea typeface="Open Sans" panose="020B0604020202020204" charset="0"/>
                <a:cs typeface="Open Sans" panose="020B0604020202020204" charset="0"/>
              </a:rPr>
              <a:t> Internal </a:t>
            </a:r>
            <a:r>
              <a:rPr lang="en-US" sz="1700" b="1" i="1" dirty="0" err="1">
                <a:solidFill>
                  <a:schemeClr val="tx1"/>
                </a:solidFill>
                <a:latin typeface="Open Sans" panose="020B0604020202020204" charset="0"/>
                <a:ea typeface="Open Sans" panose="020B0604020202020204" charset="0"/>
                <a:cs typeface="Open Sans" panose="020B0604020202020204" charset="0"/>
              </a:rPr>
              <a:t>Santri</a:t>
            </a:r>
            <a:r>
              <a:rPr lang="en-US" sz="1700" b="1" i="1" dirty="0">
                <a:solidFill>
                  <a:schemeClr val="tx1"/>
                </a:solidFill>
                <a:latin typeface="Open Sans" panose="020B0604020202020204" charset="0"/>
                <a:ea typeface="Open Sans" panose="020B0604020202020204" charset="0"/>
                <a:cs typeface="Open Sans" panose="020B0604020202020204" charset="0"/>
              </a:rPr>
              <a:t>:</a:t>
            </a:r>
            <a:endParaRPr lang="en-US" sz="1700" dirty="0">
              <a:solidFill>
                <a:schemeClr val="tx1"/>
              </a:solidFill>
              <a:latin typeface="Open Sans" panose="020B0604020202020204" charset="0"/>
              <a:ea typeface="Open Sans" panose="020B0604020202020204" charset="0"/>
              <a:cs typeface="Open Sans" panose="020B0604020202020204" charset="0"/>
            </a:endParaRPr>
          </a:p>
          <a:p>
            <a:pPr marL="469900" marR="297180" indent="-457200" algn="ctr">
              <a:spcAft>
                <a:spcPts val="1200"/>
              </a:spcAft>
              <a:buClr>
                <a:schemeClr val="bg1"/>
              </a:buClr>
              <a:buFont typeface="Wingdings" panose="05000000000000000000" pitchFamily="2" charset="2"/>
              <a:buChar char="§"/>
            </a:pPr>
            <a:r>
              <a:rPr lang="en-US" sz="1700" b="1" i="1" dirty="0">
                <a:solidFill>
                  <a:schemeClr val="tx1"/>
                </a:solidFill>
                <a:latin typeface="Open Sans" panose="020B0604020202020204" charset="0"/>
                <a:ea typeface="Open Sans" panose="020B0604020202020204" charset="0"/>
                <a:cs typeface="Open Sans" panose="020B0604020202020204" charset="0"/>
              </a:rPr>
              <a:t>Rp3.000.000,-</a:t>
            </a:r>
            <a:r>
              <a:rPr lang="en-US" sz="1700" dirty="0">
                <a:solidFill>
                  <a:schemeClr val="tx1"/>
                </a:solidFill>
                <a:latin typeface="Open Sans" panose="020B0604020202020204" charset="0"/>
                <a:ea typeface="Open Sans" panose="020B0604020202020204" charset="0"/>
                <a:cs typeface="Open Sans" panose="020B0604020202020204" charset="0"/>
              </a:rPr>
              <a:t> </a:t>
            </a:r>
            <a:r>
              <a:rPr lang="en-US" sz="1700" b="1" dirty="0">
                <a:solidFill>
                  <a:schemeClr val="tx1"/>
                </a:solidFill>
                <a:latin typeface="Open Sans" panose="020B0604020202020204" charset="0"/>
                <a:ea typeface="Open Sans" panose="020B0604020202020204" charset="0"/>
                <a:cs typeface="Open Sans" panose="020B0604020202020204" charset="0"/>
              </a:rPr>
              <a:t>+ </a:t>
            </a:r>
            <a:r>
              <a:rPr lang="en-US" sz="1700" b="1" i="1" dirty="0">
                <a:solidFill>
                  <a:schemeClr val="tx1"/>
                </a:solidFill>
                <a:latin typeface="Open Sans" panose="020B0604020202020204" charset="0"/>
                <a:ea typeface="Open Sans" panose="020B0604020202020204" charset="0"/>
                <a:cs typeface="Open Sans" panose="020B0604020202020204" charset="0"/>
              </a:rPr>
              <a:t>Rp500.000,- </a:t>
            </a:r>
            <a:r>
              <a:rPr lang="en-US" sz="1700" dirty="0">
                <a:solidFill>
                  <a:schemeClr val="tx1"/>
                </a:solidFill>
                <a:latin typeface="Open Sans" panose="020B0604020202020204" charset="0"/>
                <a:ea typeface="Open Sans" panose="020B0604020202020204" charset="0"/>
                <a:cs typeface="Open Sans" panose="020B0604020202020204" charset="0"/>
              </a:rPr>
              <a:t>per orang</a:t>
            </a:r>
          </a:p>
          <a:p>
            <a:pPr marL="12700" marR="297180" algn="ctr">
              <a:spcAft>
                <a:spcPts val="1200"/>
              </a:spcAft>
              <a:buClr>
                <a:schemeClr val="bg1"/>
              </a:buClr>
            </a:pPr>
            <a:endParaRPr lang="en-US" sz="1700" dirty="0">
              <a:solidFill>
                <a:schemeClr val="tx1"/>
              </a:solidFill>
              <a:latin typeface="Open Sans" panose="020B0604020202020204" charset="0"/>
              <a:ea typeface="Open Sans" panose="020B0604020202020204" charset="0"/>
              <a:cs typeface="Open Sans" panose="020B0604020202020204" charset="0"/>
            </a:endParaRPr>
          </a:p>
          <a:p>
            <a:pPr marL="12700" marR="297180" algn="ctr">
              <a:spcAft>
                <a:spcPts val="1200"/>
              </a:spcAft>
              <a:buClr>
                <a:schemeClr val="bg1"/>
              </a:buClr>
            </a:pPr>
            <a:r>
              <a:rPr lang="en-US" sz="1700" dirty="0" err="1">
                <a:solidFill>
                  <a:schemeClr val="tx1"/>
                </a:solidFill>
                <a:latin typeface="Open Sans" panose="020B0604020202020204" charset="0"/>
                <a:ea typeface="Open Sans" panose="020B0604020202020204" charset="0"/>
                <a:cs typeface="Open Sans" panose="020B0604020202020204" charset="0"/>
              </a:rPr>
              <a:t>Pembayaran</a:t>
            </a:r>
            <a:r>
              <a:rPr lang="en-US" sz="1700" dirty="0">
                <a:solidFill>
                  <a:schemeClr val="tx1"/>
                </a:solidFill>
                <a:latin typeface="Open Sans" panose="020B0604020202020204" charset="0"/>
                <a:ea typeface="Open Sans" panose="020B0604020202020204" charset="0"/>
                <a:cs typeface="Open Sans" panose="020B0604020202020204" charset="0"/>
              </a:rPr>
              <a:t> </a:t>
            </a:r>
            <a:r>
              <a:rPr lang="en-US" sz="1700" dirty="0" err="1">
                <a:solidFill>
                  <a:schemeClr val="tx1"/>
                </a:solidFill>
                <a:latin typeface="Open Sans" panose="020B0604020202020204" charset="0"/>
                <a:ea typeface="Open Sans" panose="020B0604020202020204" charset="0"/>
                <a:cs typeface="Open Sans" panose="020B0604020202020204" charset="0"/>
              </a:rPr>
              <a:t>dilakukan</a:t>
            </a:r>
            <a:r>
              <a:rPr lang="en-US" sz="1700" dirty="0">
                <a:solidFill>
                  <a:schemeClr val="tx1"/>
                </a:solidFill>
                <a:latin typeface="Open Sans" panose="020B0604020202020204" charset="0"/>
                <a:ea typeface="Open Sans" panose="020B0604020202020204" charset="0"/>
                <a:cs typeface="Open Sans" panose="020B0604020202020204" charset="0"/>
              </a:rPr>
              <a:t> </a:t>
            </a:r>
            <a:r>
              <a:rPr lang="en-US" sz="1700" dirty="0" err="1">
                <a:solidFill>
                  <a:schemeClr val="tx1"/>
                </a:solidFill>
                <a:latin typeface="Open Sans" panose="020B0604020202020204" charset="0"/>
                <a:ea typeface="Open Sans" panose="020B0604020202020204" charset="0"/>
                <a:cs typeface="Open Sans" panose="020B0604020202020204" charset="0"/>
              </a:rPr>
              <a:t>tiap</a:t>
            </a:r>
            <a:r>
              <a:rPr lang="en-US" sz="1700" dirty="0">
                <a:solidFill>
                  <a:schemeClr val="tx1"/>
                </a:solidFill>
                <a:latin typeface="Open Sans" panose="020B0604020202020204" charset="0"/>
                <a:ea typeface="Open Sans" panose="020B0604020202020204" charset="0"/>
                <a:cs typeface="Open Sans" panose="020B0604020202020204" charset="0"/>
              </a:rPr>
              <a:t> </a:t>
            </a:r>
            <a:r>
              <a:rPr lang="en-US" sz="1700" dirty="0" err="1">
                <a:solidFill>
                  <a:schemeClr val="tx1"/>
                </a:solidFill>
                <a:latin typeface="Open Sans" panose="020B0604020202020204" charset="0"/>
                <a:ea typeface="Open Sans" panose="020B0604020202020204" charset="0"/>
                <a:cs typeface="Open Sans" panose="020B0604020202020204" charset="0"/>
              </a:rPr>
              <a:t>awal</a:t>
            </a:r>
            <a:r>
              <a:rPr lang="en-US" sz="1700" dirty="0">
                <a:solidFill>
                  <a:schemeClr val="tx1"/>
                </a:solidFill>
                <a:latin typeface="Open Sans" panose="020B0604020202020204" charset="0"/>
                <a:ea typeface="Open Sans" panose="020B0604020202020204" charset="0"/>
                <a:cs typeface="Open Sans" panose="020B0604020202020204" charset="0"/>
              </a:rPr>
              <a:t> </a:t>
            </a:r>
            <a:r>
              <a:rPr lang="en-US" sz="1700" dirty="0" err="1">
                <a:solidFill>
                  <a:schemeClr val="tx1"/>
                </a:solidFill>
                <a:latin typeface="Open Sans" panose="020B0604020202020204" charset="0"/>
                <a:ea typeface="Open Sans" panose="020B0604020202020204" charset="0"/>
                <a:cs typeface="Open Sans" panose="020B0604020202020204" charset="0"/>
              </a:rPr>
              <a:t>tahun</a:t>
            </a:r>
            <a:r>
              <a:rPr lang="en-US" sz="1700" dirty="0">
                <a:solidFill>
                  <a:schemeClr val="tx1"/>
                </a:solidFill>
                <a:latin typeface="Open Sans" panose="020B0604020202020204" charset="0"/>
                <a:ea typeface="Open Sans" panose="020B0604020202020204" charset="0"/>
                <a:cs typeface="Open Sans" panose="020B0604020202020204" charset="0"/>
              </a:rPr>
              <a:t> </a:t>
            </a:r>
            <a:r>
              <a:rPr lang="en-US" sz="1700" dirty="0" err="1">
                <a:solidFill>
                  <a:schemeClr val="tx1"/>
                </a:solidFill>
                <a:latin typeface="Open Sans" panose="020B0604020202020204" charset="0"/>
                <a:ea typeface="Open Sans" panose="020B0604020202020204" charset="0"/>
                <a:cs typeface="Open Sans" panose="020B0604020202020204" charset="0"/>
              </a:rPr>
              <a:t>ajaran</a:t>
            </a:r>
            <a:r>
              <a:rPr lang="en-US" sz="1700" dirty="0">
                <a:solidFill>
                  <a:schemeClr val="tx1"/>
                </a:solidFill>
                <a:latin typeface="Open Sans" panose="020B0604020202020204" charset="0"/>
                <a:ea typeface="Open Sans" panose="020B0604020202020204" charset="0"/>
                <a:cs typeface="Open Sans" panose="020B0604020202020204" charset="0"/>
              </a:rPr>
              <a:t> (Paling </a:t>
            </a:r>
            <a:r>
              <a:rPr lang="en-US" sz="1700" dirty="0" err="1">
                <a:solidFill>
                  <a:schemeClr val="tx1"/>
                </a:solidFill>
                <a:latin typeface="Open Sans" panose="020B0604020202020204" charset="0"/>
                <a:ea typeface="Open Sans" panose="020B0604020202020204" charset="0"/>
                <a:cs typeface="Open Sans" panose="020B0604020202020204" charset="0"/>
              </a:rPr>
              <a:t>lambat</a:t>
            </a:r>
            <a:r>
              <a:rPr lang="en-US" sz="1700" dirty="0">
                <a:solidFill>
                  <a:schemeClr val="tx1"/>
                </a:solidFill>
                <a:latin typeface="Open Sans" panose="020B0604020202020204" charset="0"/>
                <a:ea typeface="Open Sans" panose="020B0604020202020204" charset="0"/>
                <a:cs typeface="Open Sans" panose="020B0604020202020204" charset="0"/>
              </a:rPr>
              <a:t> </a:t>
            </a:r>
            <a:r>
              <a:rPr lang="en-US" sz="1700" dirty="0" err="1">
                <a:solidFill>
                  <a:schemeClr val="tx1"/>
                </a:solidFill>
                <a:latin typeface="Open Sans" panose="020B0604020202020204" charset="0"/>
                <a:ea typeface="Open Sans" panose="020B0604020202020204" charset="0"/>
                <a:cs typeface="Open Sans" panose="020B0604020202020204" charset="0"/>
              </a:rPr>
              <a:t>tanggal</a:t>
            </a:r>
            <a:r>
              <a:rPr lang="en-US" sz="1700" dirty="0">
                <a:solidFill>
                  <a:schemeClr val="tx1"/>
                </a:solidFill>
                <a:latin typeface="Open Sans" panose="020B0604020202020204" charset="0"/>
                <a:ea typeface="Open Sans" panose="020B0604020202020204" charset="0"/>
                <a:cs typeface="Open Sans" panose="020B0604020202020204" charset="0"/>
              </a:rPr>
              <a:t> 25 Agustus).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438" y="352424"/>
            <a:ext cx="2610049" cy="3477167"/>
          </a:xfrm>
          <a:prstGeom prst="rect">
            <a:avLst/>
          </a:prstGeom>
          <a:ln>
            <a:noFill/>
          </a:ln>
          <a:effectLst>
            <a:softEdge rad="112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71650" y="1606658"/>
            <a:ext cx="2743200" cy="2743200"/>
          </a:xfrm>
          <a:prstGeom prst="ellipse">
            <a:avLst/>
          </a:prstGeom>
          <a:solidFill>
            <a:srgbClr val="00385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anchor="ctr"/>
          <a:lstStyle/>
          <a:p>
            <a:pPr algn="ctr" defTabSz="609492">
              <a:defRPr/>
            </a:pPr>
            <a:endParaRPr lang="en-US" sz="900" dirty="0">
              <a:solidFill>
                <a:schemeClr val="tx1"/>
              </a:solidFill>
            </a:endParaRPr>
          </a:p>
        </p:txBody>
      </p:sp>
      <p:sp>
        <p:nvSpPr>
          <p:cNvPr id="3" name="Oval 2"/>
          <p:cNvSpPr/>
          <p:nvPr/>
        </p:nvSpPr>
        <p:spPr>
          <a:xfrm>
            <a:off x="5597213" y="1680136"/>
            <a:ext cx="2743200" cy="2743200"/>
          </a:xfrm>
          <a:prstGeom prst="ellipse">
            <a:avLst/>
          </a:prstGeom>
          <a:solidFill>
            <a:srgbClr val="007AB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anchor="ctr"/>
          <a:lstStyle/>
          <a:p>
            <a:pPr algn="ctr" defTabSz="609492">
              <a:defRPr/>
            </a:pPr>
            <a:endParaRPr lang="en-US" sz="900" dirty="0">
              <a:solidFill>
                <a:schemeClr val="tx1"/>
              </a:solidFill>
            </a:endParaRPr>
          </a:p>
        </p:txBody>
      </p:sp>
      <p:sp>
        <p:nvSpPr>
          <p:cNvPr id="5" name="TextBox 4"/>
          <p:cNvSpPr txBox="1"/>
          <p:nvPr/>
        </p:nvSpPr>
        <p:spPr>
          <a:xfrm>
            <a:off x="5597213" y="2805526"/>
            <a:ext cx="2743200" cy="738642"/>
          </a:xfrm>
          <a:prstGeom prst="rect">
            <a:avLst/>
          </a:prstGeom>
          <a:noFill/>
        </p:spPr>
        <p:txBody>
          <a:bodyPr wrap="square" lIns="121900" tIns="60949" rIns="121900" bIns="60949">
            <a:spAutoFit/>
          </a:bodyPr>
          <a:lstStyle/>
          <a:p>
            <a:pPr algn="ctr" defTabSz="609492">
              <a:defRPr/>
            </a:pPr>
            <a:r>
              <a:rPr lang="en-US" sz="2400" b="1" dirty="0">
                <a:solidFill>
                  <a:schemeClr val="tx1"/>
                </a:solidFill>
                <a:latin typeface="Amiko" panose="020B0604020202020204" charset="0"/>
                <a:cs typeface="Amiko" panose="020B0604020202020204" charset="0"/>
              </a:rPr>
              <a:t>MUBALIGHOT </a:t>
            </a:r>
            <a:r>
              <a:rPr lang="en-US" sz="1600" b="1" i="1" dirty="0">
                <a:solidFill>
                  <a:schemeClr val="tx1"/>
                </a:solidFill>
                <a:latin typeface="Amiko" panose="020B0604020202020204" charset="0"/>
                <a:cs typeface="Amiko" panose="020B0604020202020204" charset="0"/>
              </a:rPr>
              <a:t>(</a:t>
            </a:r>
            <a:r>
              <a:rPr lang="en-US" sz="1600" b="1" i="1" dirty="0" err="1">
                <a:solidFill>
                  <a:schemeClr val="tx1"/>
                </a:solidFill>
                <a:latin typeface="Amiko" panose="020B0604020202020204" charset="0"/>
                <a:cs typeface="Amiko" panose="020B0604020202020204" charset="0"/>
              </a:rPr>
              <a:t>Sudah</a:t>
            </a:r>
            <a:r>
              <a:rPr lang="en-US" sz="1600" b="1" i="1" dirty="0">
                <a:solidFill>
                  <a:schemeClr val="tx1"/>
                </a:solidFill>
                <a:latin typeface="Amiko" panose="020B0604020202020204" charset="0"/>
                <a:cs typeface="Amiko" panose="020B0604020202020204" charset="0"/>
              </a:rPr>
              <a:t> </a:t>
            </a:r>
            <a:r>
              <a:rPr lang="en-US" sz="1600" b="1" i="1" dirty="0" err="1">
                <a:solidFill>
                  <a:schemeClr val="tx1"/>
                </a:solidFill>
                <a:latin typeface="Amiko" panose="020B0604020202020204" charset="0"/>
                <a:cs typeface="Amiko" panose="020B0604020202020204" charset="0"/>
              </a:rPr>
              <a:t>Tersertifikasi</a:t>
            </a:r>
            <a:r>
              <a:rPr lang="en-US" sz="1600" b="1" i="1" dirty="0">
                <a:solidFill>
                  <a:schemeClr val="tx1"/>
                </a:solidFill>
                <a:latin typeface="Amiko" panose="020B0604020202020204" charset="0"/>
                <a:cs typeface="Amiko" panose="020B0604020202020204" charset="0"/>
              </a:rPr>
              <a:t> PS)</a:t>
            </a:r>
            <a:endParaRPr lang="en-US" sz="2400" b="1" i="1" dirty="0">
              <a:solidFill>
                <a:schemeClr val="tx1"/>
              </a:solidFill>
              <a:latin typeface="Amiko" panose="020B0604020202020204" charset="0"/>
              <a:cs typeface="Amiko" panose="020B0604020202020204" charset="0"/>
            </a:endParaRPr>
          </a:p>
        </p:txBody>
      </p:sp>
      <p:sp>
        <p:nvSpPr>
          <p:cNvPr id="6" name="TextBox 5"/>
          <p:cNvSpPr txBox="1"/>
          <p:nvPr/>
        </p:nvSpPr>
        <p:spPr>
          <a:xfrm>
            <a:off x="803587" y="2343861"/>
            <a:ext cx="2743200" cy="1415750"/>
          </a:xfrm>
          <a:prstGeom prst="rect">
            <a:avLst/>
          </a:prstGeom>
          <a:noFill/>
        </p:spPr>
        <p:txBody>
          <a:bodyPr wrap="square" lIns="121900" tIns="60949" rIns="121900" bIns="60949">
            <a:spAutoFit/>
          </a:bodyPr>
          <a:lstStyle/>
          <a:p>
            <a:pPr algn="ctr" defTabSz="609492">
              <a:defRPr/>
            </a:pPr>
            <a:r>
              <a:rPr lang="en-US" sz="2800" b="1" dirty="0">
                <a:solidFill>
                  <a:schemeClr val="tx1"/>
                </a:solidFill>
                <a:latin typeface="Amiko" panose="020B0604020202020204" charset="0"/>
                <a:cs typeface="Amiko" panose="020B0604020202020204" charset="0"/>
              </a:rPr>
              <a:t>GURU PONDOK</a:t>
            </a:r>
          </a:p>
          <a:p>
            <a:pPr algn="ctr" defTabSz="609492">
              <a:defRPr/>
            </a:pPr>
            <a:r>
              <a:rPr lang="en-US" sz="2800" b="1" dirty="0">
                <a:solidFill>
                  <a:schemeClr val="tx1"/>
                </a:solidFill>
                <a:latin typeface="Amiko" panose="020B0604020202020204" charset="0"/>
                <a:cs typeface="Amiko" panose="020B0604020202020204" charset="0"/>
              </a:rPr>
              <a:t>3 orang</a:t>
            </a:r>
          </a:p>
        </p:txBody>
      </p:sp>
      <p:sp>
        <p:nvSpPr>
          <p:cNvPr id="8" name="Google Shape;1092;p54"/>
          <p:cNvSpPr txBox="1">
            <a:spLocks/>
          </p:cNvSpPr>
          <p:nvPr/>
        </p:nvSpPr>
        <p:spPr>
          <a:xfrm flipH="1">
            <a:off x="241962" y="397597"/>
            <a:ext cx="7713900" cy="5304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Amiko" panose="020B0604020202020204" charset="0"/>
                <a:cs typeface="Amiko" panose="020B0604020202020204" charset="0"/>
              </a:rPr>
              <a:t>TENAGA </a:t>
            </a:r>
            <a:r>
              <a:rPr lang="en-US" sz="3200" b="1" dirty="0">
                <a:latin typeface="Amiko" panose="020B0604020202020204" charset="0"/>
                <a:cs typeface="Amiko" panose="020B0604020202020204" charset="0"/>
              </a:rPr>
              <a:t>PENGAJAR</a:t>
            </a:r>
            <a:endParaRPr lang="en-US" sz="3200" dirty="0">
              <a:latin typeface="Amiko" panose="020B0604020202020204" charset="0"/>
              <a:cs typeface="Amiko" panose="020B0604020202020204" charset="0"/>
            </a:endParaRPr>
          </a:p>
        </p:txBody>
      </p:sp>
      <p:cxnSp>
        <p:nvCxnSpPr>
          <p:cNvPr id="9" name="Google Shape;1245;p56"/>
          <p:cNvCxnSpPr/>
          <p:nvPr/>
        </p:nvCxnSpPr>
        <p:spPr>
          <a:xfrm>
            <a:off x="0" y="927997"/>
            <a:ext cx="49437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266036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3"/>
          <p:cNvSpPr txBox="1">
            <a:spLocks noGrp="1"/>
          </p:cNvSpPr>
          <p:nvPr>
            <p:ph type="subTitle" idx="3"/>
          </p:nvPr>
        </p:nvSpPr>
        <p:spPr>
          <a:xfrm>
            <a:off x="101656" y="2198695"/>
            <a:ext cx="4476749" cy="1017000"/>
          </a:xfrm>
          <a:prstGeom prst="rect">
            <a:avLst/>
          </a:prstGeom>
        </p:spPr>
        <p:txBody>
          <a:bodyPr spcFirstLastPara="1" wrap="square" lIns="91425" tIns="91425" rIns="91425" bIns="91425" anchor="t" anchorCtr="0">
            <a:noAutofit/>
          </a:bodyPr>
          <a:lstStyle/>
          <a:p>
            <a:pPr marL="667937" lvl="1" indent="-285750" algn="l">
              <a:lnSpc>
                <a:spcPct val="150000"/>
              </a:lnSpc>
              <a:spcAft>
                <a:spcPts val="600"/>
              </a:spcAft>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Pengajian</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ba’da</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subuh</a:t>
            </a:r>
            <a:r>
              <a:rPr lang="en-US" sz="1600" dirty="0">
                <a:solidFill>
                  <a:schemeClr val="tx1"/>
                </a:solidFill>
                <a:latin typeface="Open Sans" panose="020B0604020202020204" charset="0"/>
                <a:ea typeface="Open Sans" panose="020B0604020202020204" charset="0"/>
                <a:cs typeface="Open Sans" panose="020B0604020202020204" charset="0"/>
              </a:rPr>
              <a:t> (Al </a:t>
            </a:r>
            <a:r>
              <a:rPr lang="en-US" sz="1600" dirty="0" err="1">
                <a:solidFill>
                  <a:schemeClr val="tx1"/>
                </a:solidFill>
                <a:latin typeface="Open Sans" panose="020B0604020202020204" charset="0"/>
                <a:ea typeface="Open Sans" panose="020B0604020202020204" charset="0"/>
                <a:cs typeface="Open Sans" panose="020B0604020202020204" charset="0"/>
              </a:rPr>
              <a:t>Hadits</a:t>
            </a:r>
            <a:r>
              <a:rPr lang="en-US" sz="1600" dirty="0">
                <a:solidFill>
                  <a:schemeClr val="tx1"/>
                </a:solidFill>
                <a:latin typeface="Open Sans" panose="020B0604020202020204" charset="0"/>
                <a:ea typeface="Open Sans" panose="020B0604020202020204" charset="0"/>
                <a:cs typeface="Open Sans" panose="020B0604020202020204" charset="0"/>
              </a:rPr>
              <a:t>)</a:t>
            </a:r>
          </a:p>
          <a:p>
            <a:pPr marL="667937" lvl="1" indent="-285750" algn="l">
              <a:lnSpc>
                <a:spcPct val="150000"/>
              </a:lnSpc>
              <a:spcAft>
                <a:spcPts val="600"/>
              </a:spcAft>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Pengajian</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ba’da</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magrib</a:t>
            </a:r>
            <a:r>
              <a:rPr lang="en-US" sz="1600" dirty="0">
                <a:solidFill>
                  <a:schemeClr val="tx1"/>
                </a:solidFill>
                <a:latin typeface="Open Sans" panose="020B0604020202020204" charset="0"/>
                <a:ea typeface="Open Sans" panose="020B0604020202020204" charset="0"/>
                <a:cs typeface="Open Sans" panose="020B0604020202020204" charset="0"/>
              </a:rPr>
              <a:t> (Al Qur’an)</a:t>
            </a:r>
          </a:p>
          <a:p>
            <a:pPr marL="667937" lvl="1" indent="-285750" algn="l">
              <a:lnSpc>
                <a:spcPct val="150000"/>
              </a:lnSpc>
              <a:spcAft>
                <a:spcPts val="600"/>
              </a:spcAft>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Pengajian</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Kitab</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Sunan</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Nasa’I</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mahasiswa</a:t>
            </a:r>
            <a:r>
              <a:rPr lang="en-US" sz="1600" dirty="0">
                <a:solidFill>
                  <a:schemeClr val="tx1"/>
                </a:solidFill>
                <a:latin typeface="Open Sans" panose="020B0604020202020204" charset="0"/>
                <a:ea typeface="Open Sans" panose="020B0604020202020204" charset="0"/>
                <a:cs typeface="Open Sans" panose="020B0604020202020204" charset="0"/>
              </a:rPr>
              <a:t> MT)</a:t>
            </a:r>
          </a:p>
          <a:p>
            <a:pPr marL="667937" lvl="1" indent="-285750" algn="l">
              <a:lnSpc>
                <a:spcPct val="150000"/>
              </a:lnSpc>
              <a:spcAft>
                <a:spcPts val="600"/>
              </a:spcAft>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Apel</a:t>
            </a:r>
            <a:r>
              <a:rPr lang="en-US" sz="1600" dirty="0">
                <a:solidFill>
                  <a:schemeClr val="tx1"/>
                </a:solidFill>
                <a:latin typeface="Open Sans" panose="020B0604020202020204" charset="0"/>
                <a:ea typeface="Open Sans" panose="020B0604020202020204" charset="0"/>
                <a:cs typeface="Open Sans" panose="020B0604020202020204" charset="0"/>
              </a:rPr>
              <a:t> 1/3 </a:t>
            </a:r>
            <a:r>
              <a:rPr lang="en-US" sz="1600" dirty="0" err="1">
                <a:solidFill>
                  <a:schemeClr val="tx1"/>
                </a:solidFill>
                <a:latin typeface="Open Sans" panose="020B0604020202020204" charset="0"/>
                <a:ea typeface="Open Sans" panose="020B0604020202020204" charset="0"/>
                <a:cs typeface="Open Sans" panose="020B0604020202020204" charset="0"/>
              </a:rPr>
              <a:t>malam</a:t>
            </a:r>
            <a:endParaRPr lang="en-US" sz="16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spcAft>
                <a:spcPts val="600"/>
              </a:spcAft>
              <a:buClrTx/>
              <a:buSzPct val="100000"/>
              <a:buFont typeface="Wingdings" panose="05000000000000000000" pitchFamily="2" charset="2"/>
              <a:buChar char="v"/>
            </a:pPr>
            <a:r>
              <a:rPr lang="en-US" sz="1600" dirty="0">
                <a:solidFill>
                  <a:schemeClr val="tx1"/>
                </a:solidFill>
                <a:latin typeface="Open Sans" panose="020B0604020202020204" charset="0"/>
                <a:ea typeface="Open Sans" panose="020B0604020202020204" charset="0"/>
                <a:cs typeface="Open Sans" panose="020B0604020202020204" charset="0"/>
              </a:rPr>
              <a:t>Mentoring </a:t>
            </a:r>
            <a:r>
              <a:rPr lang="en-US" sz="1600" dirty="0" err="1">
                <a:solidFill>
                  <a:schemeClr val="tx1"/>
                </a:solidFill>
                <a:latin typeface="Open Sans" panose="020B0604020202020204" charset="0"/>
                <a:ea typeface="Open Sans" panose="020B0604020202020204" charset="0"/>
                <a:cs typeface="Open Sans" panose="020B0604020202020204" charset="0"/>
              </a:rPr>
              <a:t>bacaan</a:t>
            </a:r>
            <a:endParaRPr lang="en-US" sz="1600" dirty="0">
              <a:solidFill>
                <a:schemeClr val="tx1"/>
              </a:solidFill>
              <a:latin typeface="Open Sans" panose="020B0604020202020204" charset="0"/>
              <a:ea typeface="Open Sans" panose="020B0604020202020204" charset="0"/>
              <a:cs typeface="Open Sans" panose="020B0604020202020204" charset="0"/>
            </a:endParaRPr>
          </a:p>
        </p:txBody>
      </p:sp>
      <p:sp>
        <p:nvSpPr>
          <p:cNvPr id="740" name="Google Shape;740;p43"/>
          <p:cNvSpPr txBox="1">
            <a:spLocks noGrp="1"/>
          </p:cNvSpPr>
          <p:nvPr>
            <p:ph type="title"/>
          </p:nvPr>
        </p:nvSpPr>
        <p:spPr>
          <a:xfrm flipH="1">
            <a:off x="715000" y="422725"/>
            <a:ext cx="7713900" cy="530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b="1" dirty="0"/>
              <a:t>AGENDA </a:t>
            </a:r>
            <a:r>
              <a:rPr lang="en" dirty="0"/>
              <a:t>RUTIN</a:t>
            </a:r>
            <a:endParaRPr dirty="0"/>
          </a:p>
        </p:txBody>
      </p:sp>
      <p:cxnSp>
        <p:nvCxnSpPr>
          <p:cNvPr id="751" name="Google Shape;751;p43"/>
          <p:cNvCxnSpPr/>
          <p:nvPr/>
        </p:nvCxnSpPr>
        <p:spPr>
          <a:xfrm>
            <a:off x="4572000" y="1879350"/>
            <a:ext cx="0" cy="3280500"/>
          </a:xfrm>
          <a:prstGeom prst="straightConnector1">
            <a:avLst/>
          </a:prstGeom>
          <a:noFill/>
          <a:ln w="76200" cap="flat" cmpd="sng">
            <a:solidFill>
              <a:schemeClr val="accent1"/>
            </a:solidFill>
            <a:prstDash val="solid"/>
            <a:round/>
            <a:headEnd type="none" w="med" len="med"/>
            <a:tailEnd type="none" w="med" len="med"/>
          </a:ln>
        </p:spPr>
      </p:cxnSp>
      <p:grpSp>
        <p:nvGrpSpPr>
          <p:cNvPr id="752" name="Google Shape;752;p43"/>
          <p:cNvGrpSpPr/>
          <p:nvPr/>
        </p:nvGrpSpPr>
        <p:grpSpPr>
          <a:xfrm>
            <a:off x="714988" y="534993"/>
            <a:ext cx="644323" cy="696478"/>
            <a:chOff x="9884101" y="2516393"/>
            <a:chExt cx="644323" cy="696478"/>
          </a:xfrm>
        </p:grpSpPr>
        <p:sp>
          <p:nvSpPr>
            <p:cNvPr id="753" name="Google Shape;753;p43"/>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3"/>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3"/>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3"/>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3"/>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3"/>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43"/>
          <p:cNvGrpSpPr/>
          <p:nvPr/>
        </p:nvGrpSpPr>
        <p:grpSpPr>
          <a:xfrm>
            <a:off x="7784688" y="534993"/>
            <a:ext cx="644323" cy="696478"/>
            <a:chOff x="9884101" y="2516393"/>
            <a:chExt cx="644323" cy="696478"/>
          </a:xfrm>
        </p:grpSpPr>
        <p:sp>
          <p:nvSpPr>
            <p:cNvPr id="770" name="Google Shape;770;p43"/>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3"/>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3"/>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3"/>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448;p61"/>
          <p:cNvGrpSpPr/>
          <p:nvPr/>
        </p:nvGrpSpPr>
        <p:grpSpPr>
          <a:xfrm>
            <a:off x="4359294" y="916139"/>
            <a:ext cx="425312" cy="424423"/>
            <a:chOff x="3541011" y="1508594"/>
            <a:chExt cx="350166" cy="349434"/>
          </a:xfrm>
        </p:grpSpPr>
        <p:sp>
          <p:nvSpPr>
            <p:cNvPr id="42" name="Google Shape;1449;p61"/>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50;p61"/>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51;p61"/>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52;p61"/>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53;p61"/>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4;p61"/>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5;p61"/>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6;p61"/>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7;p61"/>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8;p61"/>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9;p61"/>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60;p61"/>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1;p61"/>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740;p43"/>
          <p:cNvSpPr txBox="1">
            <a:spLocks/>
          </p:cNvSpPr>
          <p:nvPr/>
        </p:nvSpPr>
        <p:spPr>
          <a:xfrm flipH="1">
            <a:off x="1415368" y="1686547"/>
            <a:ext cx="1824429" cy="287226"/>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miko"/>
              <a:buNone/>
              <a:defRPr sz="3300" b="0" i="0" u="none" strike="noStrike" cap="none">
                <a:solidFill>
                  <a:schemeClr val="dk1"/>
                </a:solidFill>
                <a:latin typeface="Amiko"/>
                <a:ea typeface="Amiko"/>
                <a:cs typeface="Amiko"/>
                <a:sym typeface="Amiko"/>
              </a:defRPr>
            </a:lvl1pPr>
            <a:lvl2pPr marR="0" lvl="1"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2pPr>
            <a:lvl3pPr marR="0" lvl="2"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3pPr>
            <a:lvl4pPr marR="0" lvl="3"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4pPr>
            <a:lvl5pPr marR="0" lvl="4"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5pPr>
            <a:lvl6pPr marR="0" lvl="5"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6pPr>
            <a:lvl7pPr marR="0" lvl="6"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7pPr>
            <a:lvl8pPr marR="0" lvl="7"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8pPr>
            <a:lvl9pPr marR="0" lvl="8"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9pPr>
          </a:lstStyle>
          <a:p>
            <a:r>
              <a:rPr lang="en-US" sz="2000" b="1" dirty="0"/>
              <a:t>HARIAN</a:t>
            </a:r>
            <a:endParaRPr lang="en-US" sz="2000" dirty="0"/>
          </a:p>
        </p:txBody>
      </p:sp>
      <p:sp>
        <p:nvSpPr>
          <p:cNvPr id="58" name="Google Shape;740;p43"/>
          <p:cNvSpPr txBox="1">
            <a:spLocks/>
          </p:cNvSpPr>
          <p:nvPr/>
        </p:nvSpPr>
        <p:spPr>
          <a:xfrm flipH="1">
            <a:off x="6183844" y="1686547"/>
            <a:ext cx="1824429" cy="287226"/>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miko"/>
              <a:buNone/>
              <a:defRPr sz="3300" b="0" i="0" u="none" strike="noStrike" cap="none">
                <a:solidFill>
                  <a:schemeClr val="dk1"/>
                </a:solidFill>
                <a:latin typeface="Amiko"/>
                <a:ea typeface="Amiko"/>
                <a:cs typeface="Amiko"/>
                <a:sym typeface="Amiko"/>
              </a:defRPr>
            </a:lvl1pPr>
            <a:lvl2pPr marR="0" lvl="1"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2pPr>
            <a:lvl3pPr marR="0" lvl="2"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3pPr>
            <a:lvl4pPr marR="0" lvl="3"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4pPr>
            <a:lvl5pPr marR="0" lvl="4"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5pPr>
            <a:lvl6pPr marR="0" lvl="5"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6pPr>
            <a:lvl7pPr marR="0" lvl="6"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7pPr>
            <a:lvl8pPr marR="0" lvl="7"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8pPr>
            <a:lvl9pPr marR="0" lvl="8"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9pPr>
          </a:lstStyle>
          <a:p>
            <a:r>
              <a:rPr lang="en-US" sz="2000" b="1" dirty="0"/>
              <a:t>MINGGUAN</a:t>
            </a:r>
            <a:endParaRPr lang="en-US" sz="2000" dirty="0"/>
          </a:p>
        </p:txBody>
      </p:sp>
      <p:sp>
        <p:nvSpPr>
          <p:cNvPr id="59" name="Google Shape;736;p43"/>
          <p:cNvSpPr txBox="1">
            <a:spLocks noGrp="1"/>
          </p:cNvSpPr>
          <p:nvPr>
            <p:ph type="subTitle" idx="3"/>
          </p:nvPr>
        </p:nvSpPr>
        <p:spPr>
          <a:xfrm>
            <a:off x="4635001" y="2198695"/>
            <a:ext cx="4476749" cy="1017000"/>
          </a:xfrm>
          <a:prstGeom prst="rect">
            <a:avLst/>
          </a:prstGeom>
        </p:spPr>
        <p:txBody>
          <a:bodyPr spcFirstLastPara="1" wrap="square" lIns="91425" tIns="91425" rIns="91425" bIns="91425" anchor="t" anchorCtr="0">
            <a:noAutofit/>
          </a:bodyPr>
          <a:lstStyle/>
          <a:p>
            <a:pPr marL="667937" lvl="1" indent="-285750" algn="l">
              <a:lnSpc>
                <a:spcPct val="150000"/>
              </a:lnSpc>
              <a:spcAft>
                <a:spcPts val="600"/>
              </a:spcAft>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Latihan</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Nasehat</a:t>
            </a:r>
            <a:endParaRPr lang="en-US" sz="16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spcAft>
                <a:spcPts val="600"/>
              </a:spcAft>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Penyampain</a:t>
            </a:r>
            <a:r>
              <a:rPr lang="en-US" sz="1600" dirty="0">
                <a:solidFill>
                  <a:schemeClr val="tx1"/>
                </a:solidFill>
                <a:latin typeface="Open Sans" panose="020B0604020202020204" charset="0"/>
                <a:ea typeface="Open Sans" panose="020B0604020202020204" charset="0"/>
                <a:cs typeface="Open Sans" panose="020B0604020202020204" charset="0"/>
              </a:rPr>
              <a:t> Teks </a:t>
            </a:r>
            <a:r>
              <a:rPr lang="en-US" sz="1600" dirty="0" err="1">
                <a:solidFill>
                  <a:schemeClr val="tx1"/>
                </a:solidFill>
                <a:latin typeface="Open Sans" panose="020B0604020202020204" charset="0"/>
                <a:ea typeface="Open Sans" panose="020B0604020202020204" charset="0"/>
                <a:cs typeface="Open Sans" panose="020B0604020202020204" charset="0"/>
              </a:rPr>
              <a:t>Daerahan</a:t>
            </a:r>
            <a:endParaRPr lang="en-US" sz="16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spcAft>
                <a:spcPts val="600"/>
              </a:spcAft>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Hafalan</a:t>
            </a:r>
            <a:r>
              <a:rPr lang="en-US" sz="1600" dirty="0">
                <a:solidFill>
                  <a:schemeClr val="tx1"/>
                </a:solidFill>
                <a:latin typeface="Open Sans" panose="020B0604020202020204" charset="0"/>
                <a:ea typeface="Open Sans" panose="020B0604020202020204" charset="0"/>
                <a:cs typeface="Open Sans" panose="020B0604020202020204" charset="0"/>
              </a:rPr>
              <a:t> Target </a:t>
            </a:r>
            <a:r>
              <a:rPr lang="en-US" sz="1600" dirty="0" err="1">
                <a:solidFill>
                  <a:schemeClr val="tx1"/>
                </a:solidFill>
                <a:latin typeface="Open Sans" panose="020B0604020202020204" charset="0"/>
                <a:ea typeface="Open Sans" panose="020B0604020202020204" charset="0"/>
                <a:cs typeface="Open Sans" panose="020B0604020202020204" charset="0"/>
              </a:rPr>
              <a:t>Materi</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Pondok</a:t>
            </a:r>
            <a:endParaRPr lang="en-US" sz="16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spcAft>
                <a:spcPts val="600"/>
              </a:spcAft>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Penyampaian</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Materi</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err="1">
                <a:solidFill>
                  <a:schemeClr val="tx1"/>
                </a:solidFill>
                <a:latin typeface="Open Sans" panose="020B0604020202020204" charset="0"/>
                <a:ea typeface="Open Sans" panose="020B0604020202020204" charset="0"/>
                <a:cs typeface="Open Sans" panose="020B0604020202020204" charset="0"/>
              </a:rPr>
              <a:t>Kelas</a:t>
            </a:r>
            <a:endParaRPr lang="en-US" sz="16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spcAft>
                <a:spcPts val="600"/>
              </a:spcAft>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Penghimpunan</a:t>
            </a:r>
            <a:r>
              <a:rPr lang="en-US" sz="1600" dirty="0">
                <a:solidFill>
                  <a:schemeClr val="tx1"/>
                </a:solidFill>
                <a:latin typeface="Open Sans" panose="020B0604020202020204" charset="0"/>
                <a:ea typeface="Open Sans" panose="020B0604020202020204" charset="0"/>
                <a:cs typeface="Open Sans" panose="020B0604020202020204" charset="0"/>
              </a:rPr>
              <a:t> Tabungan </a:t>
            </a:r>
            <a:r>
              <a:rPr lang="en-US" sz="1600" dirty="0" err="1">
                <a:solidFill>
                  <a:schemeClr val="tx1"/>
                </a:solidFill>
                <a:latin typeface="Open Sans" panose="020B0604020202020204" charset="0"/>
                <a:ea typeface="Open Sans" panose="020B0604020202020204" charset="0"/>
                <a:cs typeface="Open Sans" panose="020B0604020202020204" charset="0"/>
              </a:rPr>
              <a:t>Qurban</a:t>
            </a:r>
            <a:endParaRPr lang="en-US" sz="1600" dirty="0">
              <a:solidFill>
                <a:schemeClr val="tx1"/>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97251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3"/>
          <p:cNvSpPr txBox="1">
            <a:spLocks noGrp="1"/>
          </p:cNvSpPr>
          <p:nvPr>
            <p:ph type="subTitle" idx="3"/>
          </p:nvPr>
        </p:nvSpPr>
        <p:spPr>
          <a:xfrm>
            <a:off x="2396626" y="1617543"/>
            <a:ext cx="4476749" cy="1017000"/>
          </a:xfrm>
          <a:prstGeom prst="rect">
            <a:avLst/>
          </a:prstGeom>
        </p:spPr>
        <p:txBody>
          <a:bodyPr spcFirstLastPara="1" wrap="square" lIns="91425" tIns="91425" rIns="91425" bIns="91425" anchor="t" anchorCtr="0">
            <a:noAutofit/>
          </a:bodyPr>
          <a:lstStyle/>
          <a:p>
            <a:pPr marL="667937" lvl="1" indent="-285750" algn="l">
              <a:lnSpc>
                <a:spcPct val="150000"/>
              </a:lnSpc>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Musyawaroh</a:t>
            </a:r>
            <a:r>
              <a:rPr lang="en-US" sz="1600" dirty="0">
                <a:solidFill>
                  <a:schemeClr val="tx1"/>
                </a:solidFill>
                <a:latin typeface="Open Sans" panose="020B0604020202020204" charset="0"/>
                <a:ea typeface="Open Sans" panose="020B0604020202020204" charset="0"/>
                <a:cs typeface="Open Sans" panose="020B0604020202020204" charset="0"/>
              </a:rPr>
              <a:t> PPM</a:t>
            </a:r>
          </a:p>
          <a:p>
            <a:pPr marL="667937" lvl="1" indent="-285750" algn="l">
              <a:lnSpc>
                <a:spcPct val="150000"/>
              </a:lnSpc>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Turba</a:t>
            </a:r>
            <a:r>
              <a:rPr lang="en-US" sz="1600" dirty="0">
                <a:solidFill>
                  <a:schemeClr val="tx1"/>
                </a:solidFill>
                <a:latin typeface="Open Sans" panose="020B0604020202020204" charset="0"/>
                <a:ea typeface="Open Sans" panose="020B0604020202020204" charset="0"/>
                <a:cs typeface="Open Sans" panose="020B0604020202020204" charset="0"/>
              </a:rPr>
              <a:t> Daerah</a:t>
            </a:r>
          </a:p>
          <a:p>
            <a:pPr marL="667937" lvl="1" indent="-285750" algn="l">
              <a:lnSpc>
                <a:spcPct val="150000"/>
              </a:lnSpc>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Kegiatan</a:t>
            </a:r>
            <a:r>
              <a:rPr lang="en-US" sz="1600" dirty="0">
                <a:solidFill>
                  <a:schemeClr val="tx1"/>
                </a:solidFill>
                <a:latin typeface="Open Sans" panose="020B0604020202020204" charset="0"/>
                <a:ea typeface="Open Sans" panose="020B0604020202020204" charset="0"/>
                <a:cs typeface="Open Sans" panose="020B0604020202020204" charset="0"/>
              </a:rPr>
              <a:t> Futsal</a:t>
            </a:r>
          </a:p>
          <a:p>
            <a:pPr marL="667937" lvl="1" indent="-285750" algn="l">
              <a:lnSpc>
                <a:spcPct val="150000"/>
              </a:lnSpc>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Kegiatan</a:t>
            </a:r>
            <a:r>
              <a:rPr lang="en-US" sz="1600" dirty="0">
                <a:solidFill>
                  <a:schemeClr val="tx1"/>
                </a:solidFill>
                <a:latin typeface="Open Sans" panose="020B0604020202020204" charset="0"/>
                <a:ea typeface="Open Sans" panose="020B0604020202020204" charset="0"/>
                <a:cs typeface="Open Sans" panose="020B0604020202020204" charset="0"/>
              </a:rPr>
              <a:t> Badminton</a:t>
            </a:r>
          </a:p>
          <a:p>
            <a:pPr marL="667937" lvl="1" indent="-285750" algn="l">
              <a:lnSpc>
                <a:spcPct val="150000"/>
              </a:lnSpc>
              <a:buClrTx/>
              <a:buSzPct val="100000"/>
              <a:buFont typeface="Wingdings" panose="05000000000000000000" pitchFamily="2" charset="2"/>
              <a:buChar char="v"/>
            </a:pPr>
            <a:r>
              <a:rPr lang="en-US" sz="1600" dirty="0" err="1">
                <a:solidFill>
                  <a:schemeClr val="tx1"/>
                </a:solidFill>
                <a:latin typeface="Open Sans" panose="020B0604020202020204" charset="0"/>
                <a:ea typeface="Open Sans" panose="020B0604020202020204" charset="0"/>
                <a:cs typeface="Open Sans" panose="020B0604020202020204" charset="0"/>
              </a:rPr>
              <a:t>Piket</a:t>
            </a:r>
            <a:r>
              <a:rPr lang="en-US" sz="1600" dirty="0">
                <a:solidFill>
                  <a:schemeClr val="tx1"/>
                </a:solidFill>
                <a:latin typeface="Open Sans" panose="020B0604020202020204" charset="0"/>
                <a:ea typeface="Open Sans" panose="020B0604020202020204" charset="0"/>
                <a:cs typeface="Open Sans" panose="020B0604020202020204" charset="0"/>
              </a:rPr>
              <a:t> Akbar</a:t>
            </a:r>
          </a:p>
          <a:p>
            <a:pPr marL="667937" lvl="1" indent="-285750" algn="l">
              <a:lnSpc>
                <a:spcPct val="150000"/>
              </a:lnSpc>
              <a:buClrTx/>
              <a:buSzPct val="100000"/>
              <a:buFont typeface="Wingdings" panose="05000000000000000000" pitchFamily="2" charset="2"/>
              <a:buChar char="v"/>
            </a:pPr>
            <a:r>
              <a:rPr lang="en-US" sz="1600" dirty="0">
                <a:solidFill>
                  <a:schemeClr val="tx1"/>
                </a:solidFill>
                <a:latin typeface="Open Sans" panose="020B0604020202020204" charset="0"/>
                <a:ea typeface="Open Sans" panose="020B0604020202020204" charset="0"/>
                <a:cs typeface="Open Sans" panose="020B0604020202020204" charset="0"/>
              </a:rPr>
              <a:t>Latihan ASAD</a:t>
            </a:r>
          </a:p>
          <a:p>
            <a:pPr marL="667937" lvl="1" indent="-285750" algn="l">
              <a:lnSpc>
                <a:spcPct val="150000"/>
              </a:lnSpc>
              <a:buClrTx/>
              <a:buSzPct val="100000"/>
              <a:buFont typeface="Wingdings" panose="05000000000000000000" pitchFamily="2" charset="2"/>
              <a:buChar char="v"/>
            </a:pPr>
            <a:r>
              <a:rPr lang="en-US" sz="1600" dirty="0">
                <a:solidFill>
                  <a:schemeClr val="tx1"/>
                </a:solidFill>
                <a:latin typeface="Open Sans" panose="020B0604020202020204" charset="0"/>
                <a:ea typeface="Open Sans" panose="020B0604020202020204" charset="0"/>
                <a:cs typeface="Open Sans" panose="020B0604020202020204" charset="0"/>
              </a:rPr>
              <a:t>Weekend :</a:t>
            </a:r>
          </a:p>
          <a:p>
            <a:pPr marL="382187" lvl="1" indent="0" algn="l">
              <a:lnSpc>
                <a:spcPct val="150000"/>
              </a:lnSpc>
              <a:buClrTx/>
              <a:buSzPct val="100000"/>
            </a:pPr>
            <a:r>
              <a:rPr lang="en-US" sz="1200" dirty="0">
                <a:solidFill>
                  <a:schemeClr val="tx1"/>
                </a:solidFill>
                <a:latin typeface="Open Sans" panose="020B0604020202020204" charset="0"/>
                <a:ea typeface="Open Sans" panose="020B0604020202020204" charset="0"/>
                <a:cs typeface="Open Sans" panose="020B0604020202020204" charset="0"/>
              </a:rPr>
              <a:t>	</a:t>
            </a:r>
            <a:r>
              <a:rPr lang="en-US" sz="1200" dirty="0" err="1">
                <a:solidFill>
                  <a:schemeClr val="tx1"/>
                </a:solidFill>
                <a:latin typeface="Open Sans" panose="020B0604020202020204" charset="0"/>
                <a:ea typeface="Open Sans" panose="020B0604020202020204" charset="0"/>
                <a:cs typeface="Open Sans" panose="020B0604020202020204" charset="0"/>
              </a:rPr>
              <a:t>Minggu</a:t>
            </a:r>
            <a:r>
              <a:rPr lang="en-US" sz="1200" dirty="0">
                <a:solidFill>
                  <a:schemeClr val="tx1"/>
                </a:solidFill>
                <a:latin typeface="Open Sans" panose="020B0604020202020204" charset="0"/>
                <a:ea typeface="Open Sans" panose="020B0604020202020204" charset="0"/>
                <a:cs typeface="Open Sans" panose="020B0604020202020204" charset="0"/>
              </a:rPr>
              <a:t> ke-1 = </a:t>
            </a:r>
            <a:r>
              <a:rPr lang="en-US" sz="1200" dirty="0" err="1">
                <a:solidFill>
                  <a:schemeClr val="tx1"/>
                </a:solidFill>
                <a:latin typeface="Open Sans" panose="020B0604020202020204" charset="0"/>
                <a:ea typeface="Open Sans" panose="020B0604020202020204" charset="0"/>
                <a:cs typeface="Open Sans" panose="020B0604020202020204" charset="0"/>
              </a:rPr>
              <a:t>Pengajian</a:t>
            </a:r>
            <a:r>
              <a:rPr lang="en-US" sz="1200" dirty="0">
                <a:solidFill>
                  <a:schemeClr val="tx1"/>
                </a:solidFill>
                <a:latin typeface="Open Sans" panose="020B0604020202020204" charset="0"/>
                <a:ea typeface="Open Sans" panose="020B0604020202020204" charset="0"/>
                <a:cs typeface="Open Sans" panose="020B0604020202020204" charset="0"/>
              </a:rPr>
              <a:t> </a:t>
            </a:r>
            <a:r>
              <a:rPr lang="en-US" sz="1200" dirty="0" err="1">
                <a:solidFill>
                  <a:schemeClr val="tx1"/>
                </a:solidFill>
                <a:latin typeface="Open Sans" panose="020B0604020202020204" charset="0"/>
                <a:ea typeface="Open Sans" panose="020B0604020202020204" charset="0"/>
                <a:cs typeface="Open Sans" panose="020B0604020202020204" charset="0"/>
              </a:rPr>
              <a:t>Muda</a:t>
            </a:r>
            <a:r>
              <a:rPr lang="en-US" sz="1200" dirty="0">
                <a:solidFill>
                  <a:schemeClr val="tx1"/>
                </a:solidFill>
                <a:latin typeface="Open Sans" panose="020B0604020202020204" charset="0"/>
                <a:ea typeface="Open Sans" panose="020B0604020202020204" charset="0"/>
                <a:cs typeface="Open Sans" panose="020B0604020202020204" charset="0"/>
              </a:rPr>
              <a:t>/</a:t>
            </a:r>
            <a:r>
              <a:rPr lang="en-US" sz="1200" dirty="0" err="1">
                <a:solidFill>
                  <a:schemeClr val="tx1"/>
                </a:solidFill>
                <a:latin typeface="Open Sans" panose="020B0604020202020204" charset="0"/>
                <a:ea typeface="Open Sans" panose="020B0604020202020204" charset="0"/>
                <a:cs typeface="Open Sans" panose="020B0604020202020204" charset="0"/>
              </a:rPr>
              <a:t>i</a:t>
            </a:r>
            <a:r>
              <a:rPr lang="en-US" sz="1200" dirty="0">
                <a:solidFill>
                  <a:schemeClr val="tx1"/>
                </a:solidFill>
                <a:latin typeface="Open Sans" panose="020B0604020202020204" charset="0"/>
                <a:ea typeface="Open Sans" panose="020B0604020202020204" charset="0"/>
                <a:cs typeface="Open Sans" panose="020B0604020202020204" charset="0"/>
              </a:rPr>
              <a:t> </a:t>
            </a:r>
            <a:r>
              <a:rPr lang="en-US" sz="1200" dirty="0" err="1">
                <a:solidFill>
                  <a:schemeClr val="tx1"/>
                </a:solidFill>
                <a:latin typeface="Open Sans" panose="020B0604020202020204" charset="0"/>
                <a:ea typeface="Open Sans" panose="020B0604020202020204" charset="0"/>
                <a:cs typeface="Open Sans" panose="020B0604020202020204" charset="0"/>
              </a:rPr>
              <a:t>daerah</a:t>
            </a:r>
            <a:r>
              <a:rPr lang="en-US" sz="1200" dirty="0">
                <a:solidFill>
                  <a:schemeClr val="tx1"/>
                </a:solidFill>
                <a:latin typeface="Open Sans" panose="020B0604020202020204" charset="0"/>
                <a:ea typeface="Open Sans" panose="020B0604020202020204" charset="0"/>
                <a:cs typeface="Open Sans" panose="020B0604020202020204" charset="0"/>
              </a:rPr>
              <a:t> </a:t>
            </a:r>
          </a:p>
          <a:p>
            <a:pPr marL="382187" lvl="1" indent="0" algn="l">
              <a:lnSpc>
                <a:spcPct val="150000"/>
              </a:lnSpc>
              <a:buClrTx/>
              <a:buSzPct val="100000"/>
            </a:pPr>
            <a:r>
              <a:rPr lang="en-US" sz="1200" dirty="0">
                <a:solidFill>
                  <a:schemeClr val="tx1"/>
                </a:solidFill>
                <a:latin typeface="Open Sans" panose="020B0604020202020204" charset="0"/>
                <a:ea typeface="Open Sans" panose="020B0604020202020204" charset="0"/>
                <a:cs typeface="Open Sans" panose="020B0604020202020204" charset="0"/>
              </a:rPr>
              <a:t>	</a:t>
            </a:r>
            <a:r>
              <a:rPr lang="en-US" sz="1200" dirty="0" err="1">
                <a:solidFill>
                  <a:schemeClr val="tx1"/>
                </a:solidFill>
                <a:latin typeface="Open Sans" panose="020B0604020202020204" charset="0"/>
                <a:ea typeface="Open Sans" panose="020B0604020202020204" charset="0"/>
                <a:cs typeface="Open Sans" panose="020B0604020202020204" charset="0"/>
              </a:rPr>
              <a:t>Minggu</a:t>
            </a:r>
            <a:r>
              <a:rPr lang="en-US" sz="1200" dirty="0">
                <a:solidFill>
                  <a:schemeClr val="tx1"/>
                </a:solidFill>
                <a:latin typeface="Open Sans" panose="020B0604020202020204" charset="0"/>
                <a:ea typeface="Open Sans" panose="020B0604020202020204" charset="0"/>
                <a:cs typeface="Open Sans" panose="020B0604020202020204" charset="0"/>
              </a:rPr>
              <a:t> ke-3 = </a:t>
            </a:r>
            <a:r>
              <a:rPr lang="en-US" sz="1200" dirty="0" err="1">
                <a:solidFill>
                  <a:schemeClr val="tx1"/>
                </a:solidFill>
                <a:latin typeface="Open Sans" panose="020B0604020202020204" charset="0"/>
                <a:ea typeface="Open Sans" panose="020B0604020202020204" charset="0"/>
                <a:cs typeface="Open Sans" panose="020B0604020202020204" charset="0"/>
              </a:rPr>
              <a:t>Pengajian</a:t>
            </a:r>
            <a:r>
              <a:rPr lang="en-US" sz="1200" dirty="0">
                <a:solidFill>
                  <a:schemeClr val="tx1"/>
                </a:solidFill>
                <a:latin typeface="Open Sans" panose="020B0604020202020204" charset="0"/>
                <a:ea typeface="Open Sans" panose="020B0604020202020204" charset="0"/>
                <a:cs typeface="Open Sans" panose="020B0604020202020204" charset="0"/>
              </a:rPr>
              <a:t> </a:t>
            </a:r>
            <a:r>
              <a:rPr lang="en-US" sz="1200" dirty="0" err="1">
                <a:solidFill>
                  <a:schemeClr val="tx1"/>
                </a:solidFill>
                <a:latin typeface="Open Sans" panose="020B0604020202020204" charset="0"/>
                <a:ea typeface="Open Sans" panose="020B0604020202020204" charset="0"/>
                <a:cs typeface="Open Sans" panose="020B0604020202020204" charset="0"/>
              </a:rPr>
              <a:t>Muda</a:t>
            </a:r>
            <a:r>
              <a:rPr lang="en-US" sz="1200" dirty="0">
                <a:solidFill>
                  <a:schemeClr val="tx1"/>
                </a:solidFill>
                <a:latin typeface="Open Sans" panose="020B0604020202020204" charset="0"/>
                <a:ea typeface="Open Sans" panose="020B0604020202020204" charset="0"/>
                <a:cs typeface="Open Sans" panose="020B0604020202020204" charset="0"/>
              </a:rPr>
              <a:t>/I </a:t>
            </a:r>
            <a:r>
              <a:rPr lang="en-US" sz="1200" dirty="0" err="1">
                <a:solidFill>
                  <a:schemeClr val="tx1"/>
                </a:solidFill>
                <a:latin typeface="Open Sans" panose="020B0604020202020204" charset="0"/>
                <a:ea typeface="Open Sans" panose="020B0604020202020204" charset="0"/>
                <a:cs typeface="Open Sans" panose="020B0604020202020204" charset="0"/>
              </a:rPr>
              <a:t>desa</a:t>
            </a:r>
            <a:endParaRPr lang="en-US" sz="1200" dirty="0">
              <a:solidFill>
                <a:schemeClr val="tx1"/>
              </a:solidFill>
              <a:latin typeface="Open Sans" panose="020B0604020202020204" charset="0"/>
              <a:ea typeface="Open Sans" panose="020B0604020202020204" charset="0"/>
              <a:cs typeface="Open Sans" panose="020B0604020202020204" charset="0"/>
            </a:endParaRPr>
          </a:p>
        </p:txBody>
      </p:sp>
      <p:sp>
        <p:nvSpPr>
          <p:cNvPr id="740" name="Google Shape;740;p43"/>
          <p:cNvSpPr txBox="1">
            <a:spLocks noGrp="1"/>
          </p:cNvSpPr>
          <p:nvPr>
            <p:ph type="title"/>
          </p:nvPr>
        </p:nvSpPr>
        <p:spPr>
          <a:xfrm flipH="1">
            <a:off x="715000" y="422725"/>
            <a:ext cx="7713900" cy="530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b="1" dirty="0"/>
              <a:t>AGENDA </a:t>
            </a:r>
            <a:r>
              <a:rPr lang="en" dirty="0"/>
              <a:t>RUTIN</a:t>
            </a:r>
            <a:endParaRPr dirty="0"/>
          </a:p>
        </p:txBody>
      </p:sp>
      <p:grpSp>
        <p:nvGrpSpPr>
          <p:cNvPr id="752" name="Google Shape;752;p43"/>
          <p:cNvGrpSpPr/>
          <p:nvPr/>
        </p:nvGrpSpPr>
        <p:grpSpPr>
          <a:xfrm>
            <a:off x="714988" y="534993"/>
            <a:ext cx="644323" cy="696478"/>
            <a:chOff x="9884101" y="2516393"/>
            <a:chExt cx="644323" cy="696478"/>
          </a:xfrm>
        </p:grpSpPr>
        <p:sp>
          <p:nvSpPr>
            <p:cNvPr id="753" name="Google Shape;753;p43"/>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3"/>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3"/>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3"/>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3"/>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43"/>
          <p:cNvGrpSpPr/>
          <p:nvPr/>
        </p:nvGrpSpPr>
        <p:grpSpPr>
          <a:xfrm>
            <a:off x="7784688" y="534993"/>
            <a:ext cx="644323" cy="696478"/>
            <a:chOff x="9884101" y="2516393"/>
            <a:chExt cx="644323" cy="696478"/>
          </a:xfrm>
        </p:grpSpPr>
        <p:sp>
          <p:nvSpPr>
            <p:cNvPr id="770" name="Google Shape;770;p43"/>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3"/>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3"/>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3"/>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448;p61"/>
          <p:cNvGrpSpPr/>
          <p:nvPr/>
        </p:nvGrpSpPr>
        <p:grpSpPr>
          <a:xfrm>
            <a:off x="4359294" y="916139"/>
            <a:ext cx="425312" cy="424423"/>
            <a:chOff x="3541011" y="1508594"/>
            <a:chExt cx="350166" cy="349434"/>
          </a:xfrm>
        </p:grpSpPr>
        <p:sp>
          <p:nvSpPr>
            <p:cNvPr id="42" name="Google Shape;1449;p61"/>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50;p61"/>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51;p61"/>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52;p61"/>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53;p61"/>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4;p61"/>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5;p61"/>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6;p61"/>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7;p61"/>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8;p61"/>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9;p61"/>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60;p61"/>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1;p61"/>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740;p43"/>
          <p:cNvSpPr txBox="1">
            <a:spLocks/>
          </p:cNvSpPr>
          <p:nvPr/>
        </p:nvSpPr>
        <p:spPr>
          <a:xfrm flipH="1">
            <a:off x="3653743" y="1468506"/>
            <a:ext cx="1824429" cy="287226"/>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miko"/>
              <a:buNone/>
              <a:defRPr sz="3300" b="0" i="0" u="none" strike="noStrike" cap="none">
                <a:solidFill>
                  <a:schemeClr val="dk1"/>
                </a:solidFill>
                <a:latin typeface="Amiko"/>
                <a:ea typeface="Amiko"/>
                <a:cs typeface="Amiko"/>
                <a:sym typeface="Amiko"/>
              </a:defRPr>
            </a:lvl1pPr>
            <a:lvl2pPr marR="0" lvl="1"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2pPr>
            <a:lvl3pPr marR="0" lvl="2"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3pPr>
            <a:lvl4pPr marR="0" lvl="3"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4pPr>
            <a:lvl5pPr marR="0" lvl="4"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5pPr>
            <a:lvl6pPr marR="0" lvl="5"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6pPr>
            <a:lvl7pPr marR="0" lvl="6"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7pPr>
            <a:lvl8pPr marR="0" lvl="7"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8pPr>
            <a:lvl9pPr marR="0" lvl="8"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9pPr>
          </a:lstStyle>
          <a:p>
            <a:r>
              <a:rPr lang="en-US" sz="2000" b="1" dirty="0"/>
              <a:t>BULANAN</a:t>
            </a:r>
            <a:endParaRPr lang="en-US" sz="2000" dirty="0"/>
          </a:p>
        </p:txBody>
      </p:sp>
    </p:spTree>
    <p:extLst>
      <p:ext uri="{BB962C8B-B14F-4D97-AF65-F5344CB8AC3E}">
        <p14:creationId xmlns:p14="http://schemas.microsoft.com/office/powerpoint/2010/main" val="332584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4C203A81-9186-9B55-5186-46726E35E8F3}"/>
            </a:ext>
          </a:extLst>
        </p:cNvPr>
        <p:cNvGrpSpPr/>
        <p:nvPr/>
      </p:nvGrpSpPr>
      <p:grpSpPr>
        <a:xfrm>
          <a:off x="0" y="0"/>
          <a:ext cx="0" cy="0"/>
          <a:chOff x="0" y="0"/>
          <a:chExt cx="0" cy="0"/>
        </a:xfrm>
      </p:grpSpPr>
      <p:sp>
        <p:nvSpPr>
          <p:cNvPr id="740" name="Google Shape;740;p43">
            <a:extLst>
              <a:ext uri="{FF2B5EF4-FFF2-40B4-BE49-F238E27FC236}">
                <a16:creationId xmlns:a16="http://schemas.microsoft.com/office/drawing/2014/main" id="{6424EF30-A7C8-31B5-E9D1-5C0357AFE77A}"/>
              </a:ext>
            </a:extLst>
          </p:cNvPr>
          <p:cNvSpPr txBox="1">
            <a:spLocks noGrp="1"/>
          </p:cNvSpPr>
          <p:nvPr>
            <p:ph type="title"/>
          </p:nvPr>
        </p:nvSpPr>
        <p:spPr>
          <a:xfrm flipH="1">
            <a:off x="715000" y="422725"/>
            <a:ext cx="7713900" cy="530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b="1" dirty="0"/>
              <a:t>AGENDA </a:t>
            </a:r>
            <a:r>
              <a:rPr lang="en" dirty="0"/>
              <a:t>RUTIN</a:t>
            </a:r>
            <a:endParaRPr dirty="0"/>
          </a:p>
        </p:txBody>
      </p:sp>
      <p:grpSp>
        <p:nvGrpSpPr>
          <p:cNvPr id="752" name="Google Shape;752;p43">
            <a:extLst>
              <a:ext uri="{FF2B5EF4-FFF2-40B4-BE49-F238E27FC236}">
                <a16:creationId xmlns:a16="http://schemas.microsoft.com/office/drawing/2014/main" id="{FDF5F4F3-DE64-CFD4-7E91-02BA853DDD63}"/>
              </a:ext>
            </a:extLst>
          </p:cNvPr>
          <p:cNvGrpSpPr/>
          <p:nvPr/>
        </p:nvGrpSpPr>
        <p:grpSpPr>
          <a:xfrm>
            <a:off x="714988" y="534993"/>
            <a:ext cx="644323" cy="696478"/>
            <a:chOff x="9884101" y="2516393"/>
            <a:chExt cx="644323" cy="696478"/>
          </a:xfrm>
        </p:grpSpPr>
        <p:sp>
          <p:nvSpPr>
            <p:cNvPr id="753" name="Google Shape;753;p43">
              <a:extLst>
                <a:ext uri="{FF2B5EF4-FFF2-40B4-BE49-F238E27FC236}">
                  <a16:creationId xmlns:a16="http://schemas.microsoft.com/office/drawing/2014/main" id="{BD850AA2-0C83-617E-AE61-92BF68941043}"/>
                </a:ext>
              </a:extLst>
            </p:cNvPr>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a:extLst>
                <a:ext uri="{FF2B5EF4-FFF2-40B4-BE49-F238E27FC236}">
                  <a16:creationId xmlns:a16="http://schemas.microsoft.com/office/drawing/2014/main" id="{A299CC30-D028-8E43-890F-E4FE0412974B}"/>
                </a:ext>
              </a:extLst>
            </p:cNvPr>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a:extLst>
                <a:ext uri="{FF2B5EF4-FFF2-40B4-BE49-F238E27FC236}">
                  <a16:creationId xmlns:a16="http://schemas.microsoft.com/office/drawing/2014/main" id="{04DF40DC-8A7B-E039-3835-B92A1F96DB09}"/>
                </a:ext>
              </a:extLst>
            </p:cNvPr>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a:extLst>
                <a:ext uri="{FF2B5EF4-FFF2-40B4-BE49-F238E27FC236}">
                  <a16:creationId xmlns:a16="http://schemas.microsoft.com/office/drawing/2014/main" id="{3AD19962-8008-F4F9-BBB1-D16FA7817831}"/>
                </a:ext>
              </a:extLst>
            </p:cNvPr>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a:extLst>
                <a:ext uri="{FF2B5EF4-FFF2-40B4-BE49-F238E27FC236}">
                  <a16:creationId xmlns:a16="http://schemas.microsoft.com/office/drawing/2014/main" id="{54B748C4-3D52-428E-8E56-F94EAF4D79E2}"/>
                </a:ext>
              </a:extLst>
            </p:cNvPr>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a:extLst>
                <a:ext uri="{FF2B5EF4-FFF2-40B4-BE49-F238E27FC236}">
                  <a16:creationId xmlns:a16="http://schemas.microsoft.com/office/drawing/2014/main" id="{CB96DF07-0415-937B-3107-1B5582EC1C26}"/>
                </a:ext>
              </a:extLst>
            </p:cNvPr>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3">
              <a:extLst>
                <a:ext uri="{FF2B5EF4-FFF2-40B4-BE49-F238E27FC236}">
                  <a16:creationId xmlns:a16="http://schemas.microsoft.com/office/drawing/2014/main" id="{44E550B7-8331-EFB3-292E-A6211AE7CEF0}"/>
                </a:ext>
              </a:extLst>
            </p:cNvPr>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3">
              <a:extLst>
                <a:ext uri="{FF2B5EF4-FFF2-40B4-BE49-F238E27FC236}">
                  <a16:creationId xmlns:a16="http://schemas.microsoft.com/office/drawing/2014/main" id="{B651C60C-99BA-86AC-A7E5-E66BCABF03EE}"/>
                </a:ext>
              </a:extLst>
            </p:cNvPr>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a:extLst>
                <a:ext uri="{FF2B5EF4-FFF2-40B4-BE49-F238E27FC236}">
                  <a16:creationId xmlns:a16="http://schemas.microsoft.com/office/drawing/2014/main" id="{0AC37D29-1AD7-BF2B-5AAC-F47792DA01BE}"/>
                </a:ext>
              </a:extLst>
            </p:cNvPr>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a:extLst>
                <a:ext uri="{FF2B5EF4-FFF2-40B4-BE49-F238E27FC236}">
                  <a16:creationId xmlns:a16="http://schemas.microsoft.com/office/drawing/2014/main" id="{44699EF2-69DE-04B7-4E5C-10747E5E177D}"/>
                </a:ext>
              </a:extLst>
            </p:cNvPr>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3">
              <a:extLst>
                <a:ext uri="{FF2B5EF4-FFF2-40B4-BE49-F238E27FC236}">
                  <a16:creationId xmlns:a16="http://schemas.microsoft.com/office/drawing/2014/main" id="{0B398BCA-4EE5-B25A-4D55-72AC6F5EBDC6}"/>
                </a:ext>
              </a:extLst>
            </p:cNvPr>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3">
              <a:extLst>
                <a:ext uri="{FF2B5EF4-FFF2-40B4-BE49-F238E27FC236}">
                  <a16:creationId xmlns:a16="http://schemas.microsoft.com/office/drawing/2014/main" id="{ED50D900-DE56-6724-8E40-F054BCA124D3}"/>
                </a:ext>
              </a:extLst>
            </p:cNvPr>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a:extLst>
                <a:ext uri="{FF2B5EF4-FFF2-40B4-BE49-F238E27FC236}">
                  <a16:creationId xmlns:a16="http://schemas.microsoft.com/office/drawing/2014/main" id="{EBE9D4C9-5CFD-AEA9-7F97-92E55168359B}"/>
                </a:ext>
              </a:extLst>
            </p:cNvPr>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a:extLst>
                <a:ext uri="{FF2B5EF4-FFF2-40B4-BE49-F238E27FC236}">
                  <a16:creationId xmlns:a16="http://schemas.microsoft.com/office/drawing/2014/main" id="{BDAF4FF1-488F-F1A7-B2E9-ECA7791D40EC}"/>
                </a:ext>
              </a:extLst>
            </p:cNvPr>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a:extLst>
                <a:ext uri="{FF2B5EF4-FFF2-40B4-BE49-F238E27FC236}">
                  <a16:creationId xmlns:a16="http://schemas.microsoft.com/office/drawing/2014/main" id="{1E05B686-7E79-E168-CC32-110567AC900D}"/>
                </a:ext>
              </a:extLst>
            </p:cNvPr>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a:extLst>
                <a:ext uri="{FF2B5EF4-FFF2-40B4-BE49-F238E27FC236}">
                  <a16:creationId xmlns:a16="http://schemas.microsoft.com/office/drawing/2014/main" id="{BEEB00AA-3CC9-58D4-43EB-E680DC3E1977}"/>
                </a:ext>
              </a:extLst>
            </p:cNvPr>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43">
            <a:extLst>
              <a:ext uri="{FF2B5EF4-FFF2-40B4-BE49-F238E27FC236}">
                <a16:creationId xmlns:a16="http://schemas.microsoft.com/office/drawing/2014/main" id="{C6E7538F-8DA1-C2E6-A53B-73C4B169CD3A}"/>
              </a:ext>
            </a:extLst>
          </p:cNvPr>
          <p:cNvGrpSpPr/>
          <p:nvPr/>
        </p:nvGrpSpPr>
        <p:grpSpPr>
          <a:xfrm>
            <a:off x="7784688" y="534993"/>
            <a:ext cx="644323" cy="696478"/>
            <a:chOff x="9884101" y="2516393"/>
            <a:chExt cx="644323" cy="696478"/>
          </a:xfrm>
        </p:grpSpPr>
        <p:sp>
          <p:nvSpPr>
            <p:cNvPr id="770" name="Google Shape;770;p43">
              <a:extLst>
                <a:ext uri="{FF2B5EF4-FFF2-40B4-BE49-F238E27FC236}">
                  <a16:creationId xmlns:a16="http://schemas.microsoft.com/office/drawing/2014/main" id="{C7AA8646-C388-098A-B208-07E55E71F66C}"/>
                </a:ext>
              </a:extLst>
            </p:cNvPr>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3">
              <a:extLst>
                <a:ext uri="{FF2B5EF4-FFF2-40B4-BE49-F238E27FC236}">
                  <a16:creationId xmlns:a16="http://schemas.microsoft.com/office/drawing/2014/main" id="{A8CF98A1-18CF-643F-79B6-6CEFC69A4727}"/>
                </a:ext>
              </a:extLst>
            </p:cNvPr>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a:extLst>
                <a:ext uri="{FF2B5EF4-FFF2-40B4-BE49-F238E27FC236}">
                  <a16:creationId xmlns:a16="http://schemas.microsoft.com/office/drawing/2014/main" id="{EF306CB7-3039-927B-8A6D-6C5ECB7F266B}"/>
                </a:ext>
              </a:extLst>
            </p:cNvPr>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a:extLst>
                <a:ext uri="{FF2B5EF4-FFF2-40B4-BE49-F238E27FC236}">
                  <a16:creationId xmlns:a16="http://schemas.microsoft.com/office/drawing/2014/main" id="{F8BD8F0A-68DB-05A0-76DC-5AE751ADBDA5}"/>
                </a:ext>
              </a:extLst>
            </p:cNvPr>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a:extLst>
                <a:ext uri="{FF2B5EF4-FFF2-40B4-BE49-F238E27FC236}">
                  <a16:creationId xmlns:a16="http://schemas.microsoft.com/office/drawing/2014/main" id="{68599412-94B4-AD98-74D9-0C1ED82F224A}"/>
                </a:ext>
              </a:extLst>
            </p:cNvPr>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3">
              <a:extLst>
                <a:ext uri="{FF2B5EF4-FFF2-40B4-BE49-F238E27FC236}">
                  <a16:creationId xmlns:a16="http://schemas.microsoft.com/office/drawing/2014/main" id="{3A394A68-A583-318A-7960-4BE42C22FE04}"/>
                </a:ext>
              </a:extLst>
            </p:cNvPr>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a:extLst>
                <a:ext uri="{FF2B5EF4-FFF2-40B4-BE49-F238E27FC236}">
                  <a16:creationId xmlns:a16="http://schemas.microsoft.com/office/drawing/2014/main" id="{40C17302-1125-1A2C-87D0-0FD98E83BC9B}"/>
                </a:ext>
              </a:extLst>
            </p:cNvPr>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a:extLst>
                <a:ext uri="{FF2B5EF4-FFF2-40B4-BE49-F238E27FC236}">
                  <a16:creationId xmlns:a16="http://schemas.microsoft.com/office/drawing/2014/main" id="{EB5ACAD8-7F02-7705-6CF9-FBEAE17574FB}"/>
                </a:ext>
              </a:extLst>
            </p:cNvPr>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3">
              <a:extLst>
                <a:ext uri="{FF2B5EF4-FFF2-40B4-BE49-F238E27FC236}">
                  <a16:creationId xmlns:a16="http://schemas.microsoft.com/office/drawing/2014/main" id="{4B175811-075D-79BB-8E7D-50A6EB887E3C}"/>
                </a:ext>
              </a:extLst>
            </p:cNvPr>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a:extLst>
                <a:ext uri="{FF2B5EF4-FFF2-40B4-BE49-F238E27FC236}">
                  <a16:creationId xmlns:a16="http://schemas.microsoft.com/office/drawing/2014/main" id="{FFE23178-4E54-50CC-CE6D-2B0DC06508A1}"/>
                </a:ext>
              </a:extLst>
            </p:cNvPr>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a:extLst>
                <a:ext uri="{FF2B5EF4-FFF2-40B4-BE49-F238E27FC236}">
                  <a16:creationId xmlns:a16="http://schemas.microsoft.com/office/drawing/2014/main" id="{82AEC233-AEEF-297C-3CA7-0A8AD7F820D2}"/>
                </a:ext>
              </a:extLst>
            </p:cNvPr>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a:extLst>
                <a:ext uri="{FF2B5EF4-FFF2-40B4-BE49-F238E27FC236}">
                  <a16:creationId xmlns:a16="http://schemas.microsoft.com/office/drawing/2014/main" id="{A223AE79-4C19-47BA-2DA7-99605F93CA15}"/>
                </a:ext>
              </a:extLst>
            </p:cNvPr>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a:extLst>
                <a:ext uri="{FF2B5EF4-FFF2-40B4-BE49-F238E27FC236}">
                  <a16:creationId xmlns:a16="http://schemas.microsoft.com/office/drawing/2014/main" id="{9717885B-25A4-74B1-F508-4884241706E5}"/>
                </a:ext>
              </a:extLst>
            </p:cNvPr>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a:extLst>
                <a:ext uri="{FF2B5EF4-FFF2-40B4-BE49-F238E27FC236}">
                  <a16:creationId xmlns:a16="http://schemas.microsoft.com/office/drawing/2014/main" id="{D14B4766-0B81-7F4F-E16D-7AEA1DB55717}"/>
                </a:ext>
              </a:extLst>
            </p:cNvPr>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a:extLst>
                <a:ext uri="{FF2B5EF4-FFF2-40B4-BE49-F238E27FC236}">
                  <a16:creationId xmlns:a16="http://schemas.microsoft.com/office/drawing/2014/main" id="{291CB28E-1174-0C9F-913C-D748087EE579}"/>
                </a:ext>
              </a:extLst>
            </p:cNvPr>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a:extLst>
                <a:ext uri="{FF2B5EF4-FFF2-40B4-BE49-F238E27FC236}">
                  <a16:creationId xmlns:a16="http://schemas.microsoft.com/office/drawing/2014/main" id="{8A2E3064-50C9-D950-A647-5F4BDA6BC076}"/>
                </a:ext>
              </a:extLst>
            </p:cNvPr>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740;p43">
            <a:extLst>
              <a:ext uri="{FF2B5EF4-FFF2-40B4-BE49-F238E27FC236}">
                <a16:creationId xmlns:a16="http://schemas.microsoft.com/office/drawing/2014/main" id="{63FD79A7-9934-7D94-B4CF-C6E386B1324F}"/>
              </a:ext>
            </a:extLst>
          </p:cNvPr>
          <p:cNvSpPr txBox="1">
            <a:spLocks/>
          </p:cNvSpPr>
          <p:nvPr/>
        </p:nvSpPr>
        <p:spPr>
          <a:xfrm flipH="1">
            <a:off x="3587020" y="927666"/>
            <a:ext cx="1824429" cy="287226"/>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miko"/>
              <a:buNone/>
              <a:defRPr sz="3300" b="0" i="0" u="none" strike="noStrike" cap="none">
                <a:solidFill>
                  <a:schemeClr val="dk1"/>
                </a:solidFill>
                <a:latin typeface="Amiko"/>
                <a:ea typeface="Amiko"/>
                <a:cs typeface="Amiko"/>
                <a:sym typeface="Amiko"/>
              </a:defRPr>
            </a:lvl1pPr>
            <a:lvl2pPr marR="0" lvl="1"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2pPr>
            <a:lvl3pPr marR="0" lvl="2"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3pPr>
            <a:lvl4pPr marR="0" lvl="3"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4pPr>
            <a:lvl5pPr marR="0" lvl="4"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5pPr>
            <a:lvl6pPr marR="0" lvl="5"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6pPr>
            <a:lvl7pPr marR="0" lvl="6"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7pPr>
            <a:lvl8pPr marR="0" lvl="7"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8pPr>
            <a:lvl9pPr marR="0" lvl="8" algn="l" rtl="0">
              <a:lnSpc>
                <a:spcPct val="100000"/>
              </a:lnSpc>
              <a:spcBef>
                <a:spcPts val="0"/>
              </a:spcBef>
              <a:spcAft>
                <a:spcPts val="0"/>
              </a:spcAft>
              <a:buClr>
                <a:schemeClr val="dk1"/>
              </a:buClr>
              <a:buSzPts val="3500"/>
              <a:buFont typeface="Barlow ExtraBold"/>
              <a:buNone/>
              <a:defRPr sz="3500" b="0" i="0" u="none" strike="noStrike" cap="none">
                <a:solidFill>
                  <a:schemeClr val="dk1"/>
                </a:solidFill>
                <a:latin typeface="Barlow ExtraBold"/>
                <a:ea typeface="Barlow ExtraBold"/>
                <a:cs typeface="Barlow ExtraBold"/>
                <a:sym typeface="Barlow ExtraBold"/>
              </a:defRPr>
            </a:lvl9pPr>
          </a:lstStyle>
          <a:p>
            <a:r>
              <a:rPr lang="en-US" sz="2000" b="1" dirty="0"/>
              <a:t>TAHUNAN</a:t>
            </a:r>
            <a:endParaRPr lang="en-US" sz="2000" dirty="0"/>
          </a:p>
        </p:txBody>
      </p:sp>
      <p:sp>
        <p:nvSpPr>
          <p:cNvPr id="59" name="Google Shape;736;p43">
            <a:extLst>
              <a:ext uri="{FF2B5EF4-FFF2-40B4-BE49-F238E27FC236}">
                <a16:creationId xmlns:a16="http://schemas.microsoft.com/office/drawing/2014/main" id="{03DA78B0-DCA5-173E-B4F6-D78BB0909DF4}"/>
              </a:ext>
            </a:extLst>
          </p:cNvPr>
          <p:cNvSpPr txBox="1">
            <a:spLocks noGrp="1"/>
          </p:cNvSpPr>
          <p:nvPr>
            <p:ph type="subTitle" idx="3"/>
          </p:nvPr>
        </p:nvSpPr>
        <p:spPr>
          <a:xfrm>
            <a:off x="136289" y="1568822"/>
            <a:ext cx="4476749" cy="2878658"/>
          </a:xfrm>
          <a:prstGeom prst="rect">
            <a:avLst/>
          </a:prstGeom>
        </p:spPr>
        <p:txBody>
          <a:bodyPr spcFirstLastPara="1" wrap="square" lIns="91425" tIns="91425" rIns="91425" bIns="91425" anchor="t" anchorCtr="0">
            <a:noAutofit/>
          </a:bodyPr>
          <a:lstStyle/>
          <a:p>
            <a:pPr marL="667937" lvl="1" indent="-285750" algn="l">
              <a:lnSpc>
                <a:spcPct val="150000"/>
              </a:lnSpc>
              <a:buClrTx/>
              <a:buSzPct val="100000"/>
              <a:buFont typeface="Wingdings" panose="05000000000000000000" pitchFamily="2" charset="2"/>
              <a:buChar char="v"/>
            </a:pPr>
            <a:r>
              <a:rPr lang="en-US" sz="1500" dirty="0" err="1">
                <a:solidFill>
                  <a:schemeClr val="tx1"/>
                </a:solidFill>
                <a:latin typeface="Open Sans" panose="020B0604020202020204" charset="0"/>
                <a:ea typeface="Open Sans" panose="020B0604020202020204" charset="0"/>
                <a:cs typeface="Open Sans" panose="020B0604020202020204" charset="0"/>
              </a:rPr>
              <a:t>Keakraban</a:t>
            </a:r>
            <a:endParaRPr lang="en-US" sz="15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buClrTx/>
              <a:buSzPct val="100000"/>
              <a:buFont typeface="Wingdings" panose="05000000000000000000" pitchFamily="2" charset="2"/>
              <a:buChar char="v"/>
            </a:pPr>
            <a:r>
              <a:rPr lang="en-US" sz="1500" dirty="0" err="1">
                <a:solidFill>
                  <a:schemeClr val="tx1"/>
                </a:solidFill>
                <a:latin typeface="Open Sans" panose="020B0604020202020204" charset="0"/>
                <a:ea typeface="Open Sans" panose="020B0604020202020204" charset="0"/>
                <a:cs typeface="Open Sans" panose="020B0604020202020204" charset="0"/>
              </a:rPr>
              <a:t>Olimpiade</a:t>
            </a:r>
            <a:r>
              <a:rPr lang="en-US" sz="1500" dirty="0">
                <a:solidFill>
                  <a:schemeClr val="tx1"/>
                </a:solidFill>
                <a:latin typeface="Open Sans" panose="020B0604020202020204" charset="0"/>
                <a:ea typeface="Open Sans" panose="020B0604020202020204" charset="0"/>
                <a:cs typeface="Open Sans" panose="020B0604020202020204" charset="0"/>
              </a:rPr>
              <a:t> </a:t>
            </a:r>
            <a:r>
              <a:rPr lang="en-US" sz="1500" dirty="0" err="1">
                <a:solidFill>
                  <a:schemeClr val="tx1"/>
                </a:solidFill>
                <a:latin typeface="Open Sans" panose="020B0604020202020204" charset="0"/>
                <a:ea typeface="Open Sans" panose="020B0604020202020204" charset="0"/>
                <a:cs typeface="Open Sans" panose="020B0604020202020204" charset="0"/>
              </a:rPr>
              <a:t>Olahraga</a:t>
            </a:r>
            <a:endParaRPr lang="en-US" sz="15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buClrTx/>
              <a:buSzPct val="100000"/>
              <a:buFont typeface="Wingdings" panose="05000000000000000000" pitchFamily="2" charset="2"/>
              <a:buChar char="v"/>
            </a:pPr>
            <a:r>
              <a:rPr lang="en-US" sz="1500" b="1" dirty="0" err="1">
                <a:solidFill>
                  <a:schemeClr val="tx1"/>
                </a:solidFill>
                <a:latin typeface="Open Sans" panose="020B0604020202020204" charset="0"/>
                <a:ea typeface="Open Sans" panose="020B0604020202020204" charset="0"/>
                <a:cs typeface="Open Sans" panose="020B0604020202020204" charset="0"/>
              </a:rPr>
              <a:t>Metamorph</a:t>
            </a:r>
            <a:r>
              <a:rPr lang="en-US" sz="1500" b="1" dirty="0">
                <a:solidFill>
                  <a:schemeClr val="tx1"/>
                </a:solidFill>
                <a:latin typeface="Open Sans" panose="020B0604020202020204" charset="0"/>
                <a:ea typeface="Open Sans" panose="020B0604020202020204" charset="0"/>
                <a:cs typeface="Open Sans" panose="020B0604020202020204" charset="0"/>
              </a:rPr>
              <a:t> (</a:t>
            </a:r>
            <a:r>
              <a:rPr lang="en-US" sz="1500" b="1" dirty="0" err="1">
                <a:solidFill>
                  <a:schemeClr val="tx1"/>
                </a:solidFill>
                <a:latin typeface="Open Sans" panose="020B0604020202020204" charset="0"/>
                <a:ea typeface="Open Sans" panose="020B0604020202020204" charset="0"/>
                <a:cs typeface="Open Sans" panose="020B0604020202020204" charset="0"/>
              </a:rPr>
              <a:t>Penerimaan</a:t>
            </a:r>
            <a:r>
              <a:rPr lang="en-US" sz="1500" b="1" dirty="0">
                <a:solidFill>
                  <a:schemeClr val="tx1"/>
                </a:solidFill>
                <a:latin typeface="Open Sans" panose="020B0604020202020204" charset="0"/>
                <a:ea typeface="Open Sans" panose="020B0604020202020204" charset="0"/>
                <a:cs typeface="Open Sans" panose="020B0604020202020204" charset="0"/>
              </a:rPr>
              <a:t> </a:t>
            </a:r>
            <a:r>
              <a:rPr lang="en-US" sz="1500" b="1" dirty="0" err="1">
                <a:solidFill>
                  <a:schemeClr val="tx1"/>
                </a:solidFill>
                <a:latin typeface="Open Sans" panose="020B0604020202020204" charset="0"/>
                <a:ea typeface="Open Sans" panose="020B0604020202020204" charset="0"/>
                <a:cs typeface="Open Sans" panose="020B0604020202020204" charset="0"/>
              </a:rPr>
              <a:t>Santri</a:t>
            </a:r>
            <a:r>
              <a:rPr lang="en-US" sz="1500" b="1" dirty="0">
                <a:solidFill>
                  <a:schemeClr val="tx1"/>
                </a:solidFill>
                <a:latin typeface="Open Sans" panose="020B0604020202020204" charset="0"/>
                <a:ea typeface="Open Sans" panose="020B0604020202020204" charset="0"/>
                <a:cs typeface="Open Sans" panose="020B0604020202020204" charset="0"/>
              </a:rPr>
              <a:t> </a:t>
            </a:r>
            <a:r>
              <a:rPr lang="en-US" sz="1500" b="1" dirty="0" err="1">
                <a:solidFill>
                  <a:schemeClr val="tx1"/>
                </a:solidFill>
                <a:latin typeface="Open Sans" panose="020B0604020202020204" charset="0"/>
                <a:ea typeface="Open Sans" panose="020B0604020202020204" charset="0"/>
                <a:cs typeface="Open Sans" panose="020B0604020202020204" charset="0"/>
              </a:rPr>
              <a:t>Baru</a:t>
            </a:r>
            <a:r>
              <a:rPr lang="en-US" sz="1500" b="1" dirty="0">
                <a:solidFill>
                  <a:schemeClr val="tx1"/>
                </a:solidFill>
                <a:latin typeface="Open Sans" panose="020B0604020202020204" charset="0"/>
                <a:ea typeface="Open Sans" panose="020B0604020202020204" charset="0"/>
                <a:cs typeface="Open Sans" panose="020B0604020202020204" charset="0"/>
              </a:rPr>
              <a:t>)</a:t>
            </a:r>
          </a:p>
          <a:p>
            <a:pPr marL="667937" lvl="1" indent="-285750" algn="l">
              <a:lnSpc>
                <a:spcPct val="150000"/>
              </a:lnSpc>
              <a:buClrTx/>
              <a:buSzPct val="100000"/>
              <a:buFont typeface="Wingdings" panose="05000000000000000000" pitchFamily="2" charset="2"/>
              <a:buChar char="v"/>
            </a:pPr>
            <a:r>
              <a:rPr lang="en-US" sz="1500" dirty="0">
                <a:solidFill>
                  <a:schemeClr val="tx1"/>
                </a:solidFill>
                <a:latin typeface="Open Sans" panose="020B0604020202020204" charset="0"/>
                <a:ea typeface="Open Sans" panose="020B0604020202020204" charset="0"/>
                <a:cs typeface="Open Sans" panose="020B0604020202020204" charset="0"/>
              </a:rPr>
              <a:t>Open House</a:t>
            </a:r>
          </a:p>
          <a:p>
            <a:pPr marL="667937" lvl="1" indent="-285750" algn="l">
              <a:lnSpc>
                <a:spcPct val="150000"/>
              </a:lnSpc>
              <a:buClrTx/>
              <a:buSzPct val="100000"/>
              <a:buFont typeface="Wingdings" panose="05000000000000000000" pitchFamily="2" charset="2"/>
              <a:buChar char="v"/>
            </a:pPr>
            <a:r>
              <a:rPr lang="en-US" sz="1500" b="1" dirty="0">
                <a:solidFill>
                  <a:schemeClr val="tx1"/>
                </a:solidFill>
                <a:latin typeface="Open Sans" panose="020B0604020202020204" charset="0"/>
                <a:ea typeface="Open Sans" panose="020B0604020202020204" charset="0"/>
                <a:cs typeface="Open Sans" panose="020B0604020202020204" charset="0"/>
              </a:rPr>
              <a:t>Asrama </a:t>
            </a:r>
            <a:r>
              <a:rPr lang="en-US" sz="1500" b="1" dirty="0" err="1">
                <a:solidFill>
                  <a:schemeClr val="tx1"/>
                </a:solidFill>
                <a:latin typeface="Open Sans" panose="020B0604020202020204" charset="0"/>
                <a:ea typeface="Open Sans" panose="020B0604020202020204" charset="0"/>
                <a:cs typeface="Open Sans" panose="020B0604020202020204" charset="0"/>
              </a:rPr>
              <a:t>Liburan</a:t>
            </a:r>
            <a:endParaRPr lang="en-US" sz="1500" b="1"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buClrTx/>
              <a:buSzPct val="100000"/>
              <a:buFont typeface="Wingdings" panose="05000000000000000000" pitchFamily="2" charset="2"/>
              <a:buChar char="v"/>
            </a:pPr>
            <a:r>
              <a:rPr lang="en-US" sz="1500" dirty="0" err="1">
                <a:solidFill>
                  <a:schemeClr val="tx1"/>
                </a:solidFill>
                <a:latin typeface="Open Sans" panose="020B0604020202020204" charset="0"/>
                <a:ea typeface="Open Sans" panose="020B0604020202020204" charset="0"/>
                <a:cs typeface="Open Sans" panose="020B0604020202020204" charset="0"/>
              </a:rPr>
              <a:t>Kegiatan</a:t>
            </a:r>
            <a:r>
              <a:rPr lang="en-US" sz="1500" dirty="0">
                <a:solidFill>
                  <a:schemeClr val="tx1"/>
                </a:solidFill>
                <a:latin typeface="Open Sans" panose="020B0604020202020204" charset="0"/>
                <a:ea typeface="Open Sans" panose="020B0604020202020204" charset="0"/>
                <a:cs typeface="Open Sans" panose="020B0604020202020204" charset="0"/>
              </a:rPr>
              <a:t> </a:t>
            </a:r>
            <a:r>
              <a:rPr lang="en-US" sz="1500" dirty="0" err="1">
                <a:solidFill>
                  <a:schemeClr val="tx1"/>
                </a:solidFill>
                <a:latin typeface="Open Sans" panose="020B0604020202020204" charset="0"/>
                <a:ea typeface="Open Sans" panose="020B0604020202020204" charset="0"/>
                <a:cs typeface="Open Sans" panose="020B0604020202020204" charset="0"/>
              </a:rPr>
              <a:t>Praktek</a:t>
            </a:r>
            <a:r>
              <a:rPr lang="en-US" sz="1500" dirty="0">
                <a:solidFill>
                  <a:schemeClr val="tx1"/>
                </a:solidFill>
                <a:latin typeface="Open Sans" panose="020B0604020202020204" charset="0"/>
                <a:ea typeface="Open Sans" panose="020B0604020202020204" charset="0"/>
                <a:cs typeface="Open Sans" panose="020B0604020202020204" charset="0"/>
              </a:rPr>
              <a:t> </a:t>
            </a:r>
            <a:r>
              <a:rPr lang="en-US" sz="1500" dirty="0" err="1">
                <a:solidFill>
                  <a:schemeClr val="tx1"/>
                </a:solidFill>
                <a:latin typeface="Open Sans" panose="020B0604020202020204" charset="0"/>
                <a:ea typeface="Open Sans" panose="020B0604020202020204" charset="0"/>
                <a:cs typeface="Open Sans" panose="020B0604020202020204" charset="0"/>
              </a:rPr>
              <a:t>Manasik</a:t>
            </a:r>
            <a:r>
              <a:rPr lang="en-US" sz="1500" dirty="0">
                <a:solidFill>
                  <a:schemeClr val="tx1"/>
                </a:solidFill>
                <a:latin typeface="Open Sans" panose="020B0604020202020204" charset="0"/>
                <a:ea typeface="Open Sans" panose="020B0604020202020204" charset="0"/>
                <a:cs typeface="Open Sans" panose="020B0604020202020204" charset="0"/>
              </a:rPr>
              <a:t> Haji </a:t>
            </a:r>
            <a:r>
              <a:rPr lang="en-US" sz="1500" dirty="0" err="1">
                <a:solidFill>
                  <a:schemeClr val="tx1"/>
                </a:solidFill>
                <a:latin typeface="Open Sans" panose="020B0604020202020204" charset="0"/>
                <a:ea typeface="Open Sans" panose="020B0604020202020204" charset="0"/>
                <a:cs typeface="Open Sans" panose="020B0604020202020204" charset="0"/>
              </a:rPr>
              <a:t>dan</a:t>
            </a:r>
            <a:r>
              <a:rPr lang="en-US" sz="1500" dirty="0">
                <a:solidFill>
                  <a:schemeClr val="tx1"/>
                </a:solidFill>
                <a:latin typeface="Open Sans" panose="020B0604020202020204" charset="0"/>
                <a:ea typeface="Open Sans" panose="020B0604020202020204" charset="0"/>
                <a:cs typeface="Open Sans" panose="020B0604020202020204" charset="0"/>
              </a:rPr>
              <a:t> </a:t>
            </a:r>
            <a:r>
              <a:rPr lang="en-US" sz="1500" dirty="0" err="1">
                <a:solidFill>
                  <a:schemeClr val="tx1"/>
                </a:solidFill>
                <a:latin typeface="Open Sans" panose="020B0604020202020204" charset="0"/>
                <a:ea typeface="Open Sans" panose="020B0604020202020204" charset="0"/>
                <a:cs typeface="Open Sans" panose="020B0604020202020204" charset="0"/>
              </a:rPr>
              <a:t>Umroh</a:t>
            </a:r>
            <a:endParaRPr lang="en-US" sz="15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buClrTx/>
              <a:buSzPct val="100000"/>
              <a:buFont typeface="Wingdings" panose="05000000000000000000" pitchFamily="2" charset="2"/>
              <a:buChar char="v"/>
            </a:pPr>
            <a:r>
              <a:rPr lang="en-US" sz="1500" b="1" dirty="0" err="1">
                <a:solidFill>
                  <a:schemeClr val="tx1"/>
                </a:solidFill>
                <a:latin typeface="Open Sans" panose="020B0604020202020204" charset="0"/>
                <a:ea typeface="Open Sans" panose="020B0604020202020204" charset="0"/>
                <a:cs typeface="Open Sans" panose="020B0604020202020204" charset="0"/>
              </a:rPr>
              <a:t>Pengiriman</a:t>
            </a:r>
            <a:r>
              <a:rPr lang="en-US" sz="1500" b="1" dirty="0">
                <a:solidFill>
                  <a:schemeClr val="tx1"/>
                </a:solidFill>
                <a:latin typeface="Open Sans" panose="020B0604020202020204" charset="0"/>
                <a:ea typeface="Open Sans" panose="020B0604020202020204" charset="0"/>
                <a:cs typeface="Open Sans" panose="020B0604020202020204" charset="0"/>
              </a:rPr>
              <a:t> </a:t>
            </a:r>
            <a:r>
              <a:rPr lang="en-US" sz="1500" b="1" dirty="0" err="1">
                <a:solidFill>
                  <a:schemeClr val="tx1"/>
                </a:solidFill>
                <a:latin typeface="Open Sans" panose="020B0604020202020204" charset="0"/>
                <a:ea typeface="Open Sans" panose="020B0604020202020204" charset="0"/>
                <a:cs typeface="Open Sans" panose="020B0604020202020204" charset="0"/>
              </a:rPr>
              <a:t>Santri</a:t>
            </a:r>
            <a:r>
              <a:rPr lang="en-US" sz="1500" b="1" dirty="0">
                <a:solidFill>
                  <a:schemeClr val="tx1"/>
                </a:solidFill>
                <a:latin typeface="Open Sans" panose="020B0604020202020204" charset="0"/>
                <a:ea typeface="Open Sans" panose="020B0604020202020204" charset="0"/>
                <a:cs typeface="Open Sans" panose="020B0604020202020204" charset="0"/>
              </a:rPr>
              <a:t> </a:t>
            </a:r>
            <a:r>
              <a:rPr lang="en-US" sz="1500" b="1" dirty="0" err="1">
                <a:solidFill>
                  <a:schemeClr val="tx1"/>
                </a:solidFill>
                <a:latin typeface="Open Sans" panose="020B0604020202020204" charset="0"/>
                <a:ea typeface="Open Sans" panose="020B0604020202020204" charset="0"/>
                <a:cs typeface="Open Sans" panose="020B0604020202020204" charset="0"/>
              </a:rPr>
              <a:t>Tes</a:t>
            </a:r>
            <a:endParaRPr lang="en-US" sz="1500" b="1"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buClrTx/>
              <a:buSzPct val="100000"/>
              <a:buFont typeface="Wingdings" panose="05000000000000000000" pitchFamily="2" charset="2"/>
              <a:buChar char="v"/>
            </a:pPr>
            <a:r>
              <a:rPr lang="en-US" sz="1500" b="1" dirty="0" err="1">
                <a:solidFill>
                  <a:schemeClr val="tx1"/>
                </a:solidFill>
                <a:latin typeface="Open Sans" panose="020B0604020202020204" charset="0"/>
                <a:ea typeface="Open Sans" panose="020B0604020202020204" charset="0"/>
                <a:cs typeface="Open Sans" panose="020B0604020202020204" charset="0"/>
              </a:rPr>
              <a:t>Kegiatan</a:t>
            </a:r>
            <a:r>
              <a:rPr lang="en-US" sz="1500" b="1" dirty="0">
                <a:solidFill>
                  <a:schemeClr val="tx1"/>
                </a:solidFill>
                <a:latin typeface="Open Sans" panose="020B0604020202020204" charset="0"/>
                <a:ea typeface="Open Sans" panose="020B0604020202020204" charset="0"/>
                <a:cs typeface="Open Sans" panose="020B0604020202020204" charset="0"/>
              </a:rPr>
              <a:t> Tim </a:t>
            </a:r>
            <a:r>
              <a:rPr lang="en-US" sz="1500" b="1" dirty="0" err="1">
                <a:solidFill>
                  <a:schemeClr val="tx1"/>
                </a:solidFill>
                <a:latin typeface="Open Sans" panose="020B0604020202020204" charset="0"/>
                <a:ea typeface="Open Sans" panose="020B0604020202020204" charset="0"/>
                <a:cs typeface="Open Sans" panose="020B0604020202020204" charset="0"/>
              </a:rPr>
              <a:t>Kreatif</a:t>
            </a:r>
            <a:endParaRPr lang="en-US" sz="1500" b="1"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buClrTx/>
              <a:buSzPct val="100000"/>
              <a:buFont typeface="Wingdings" panose="05000000000000000000" pitchFamily="2" charset="2"/>
              <a:buChar char="v"/>
            </a:pPr>
            <a:endParaRPr lang="en-US" sz="1500" b="1"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buClrTx/>
              <a:buSzPct val="100000"/>
              <a:buFont typeface="Wingdings" panose="05000000000000000000" pitchFamily="2" charset="2"/>
              <a:buChar char="v"/>
            </a:pPr>
            <a:endParaRPr lang="en-US" sz="1500" b="1" dirty="0">
              <a:solidFill>
                <a:schemeClr val="tx1"/>
              </a:solidFill>
              <a:latin typeface="Open Sans" panose="020B0604020202020204" charset="0"/>
              <a:ea typeface="Open Sans" panose="020B0604020202020204" charset="0"/>
              <a:cs typeface="Open Sans" panose="020B0604020202020204" charset="0"/>
            </a:endParaRPr>
          </a:p>
        </p:txBody>
      </p:sp>
      <p:sp>
        <p:nvSpPr>
          <p:cNvPr id="4" name="Google Shape;736;p43">
            <a:extLst>
              <a:ext uri="{FF2B5EF4-FFF2-40B4-BE49-F238E27FC236}">
                <a16:creationId xmlns:a16="http://schemas.microsoft.com/office/drawing/2014/main" id="{48E648BD-7339-0722-5C53-05276EC24D27}"/>
              </a:ext>
            </a:extLst>
          </p:cNvPr>
          <p:cNvSpPr txBox="1">
            <a:spLocks/>
          </p:cNvSpPr>
          <p:nvPr/>
        </p:nvSpPr>
        <p:spPr>
          <a:xfrm>
            <a:off x="4499235" y="1555660"/>
            <a:ext cx="4476749" cy="101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667937" lvl="1" indent="-285750" algn="l">
              <a:lnSpc>
                <a:spcPct val="150000"/>
              </a:lnSpc>
              <a:buClrTx/>
              <a:buSzPct val="100000"/>
              <a:buFont typeface="Wingdings" panose="05000000000000000000" pitchFamily="2" charset="2"/>
              <a:buChar char="v"/>
            </a:pPr>
            <a:r>
              <a:rPr lang="en-US" sz="1500" dirty="0" err="1">
                <a:solidFill>
                  <a:schemeClr val="tx1"/>
                </a:solidFill>
                <a:latin typeface="Open Sans" panose="020B0604020202020204" charset="0"/>
                <a:ea typeface="Open Sans" panose="020B0604020202020204" charset="0"/>
                <a:cs typeface="Open Sans" panose="020B0604020202020204" charset="0"/>
              </a:rPr>
              <a:t>Sarasehan</a:t>
            </a:r>
            <a:r>
              <a:rPr lang="en-US" sz="1500" dirty="0">
                <a:solidFill>
                  <a:schemeClr val="tx1"/>
                </a:solidFill>
                <a:latin typeface="Open Sans" panose="020B0604020202020204" charset="0"/>
                <a:ea typeface="Open Sans" panose="020B0604020202020204" charset="0"/>
                <a:cs typeface="Open Sans" panose="020B0604020202020204" charset="0"/>
              </a:rPr>
              <a:t> </a:t>
            </a:r>
            <a:r>
              <a:rPr lang="en-US" sz="1500" dirty="0" err="1">
                <a:solidFill>
                  <a:schemeClr val="tx1"/>
                </a:solidFill>
                <a:latin typeface="Open Sans" panose="020B0604020202020204" charset="0"/>
                <a:ea typeface="Open Sans" panose="020B0604020202020204" charset="0"/>
                <a:cs typeface="Open Sans" panose="020B0604020202020204" charset="0"/>
              </a:rPr>
              <a:t>bersama</a:t>
            </a:r>
            <a:r>
              <a:rPr lang="en-US" sz="1500" dirty="0">
                <a:solidFill>
                  <a:schemeClr val="tx1"/>
                </a:solidFill>
                <a:latin typeface="Open Sans" panose="020B0604020202020204" charset="0"/>
                <a:ea typeface="Open Sans" panose="020B0604020202020204" charset="0"/>
                <a:cs typeface="Open Sans" panose="020B0604020202020204" charset="0"/>
              </a:rPr>
              <a:t> Ibu-</a:t>
            </a:r>
            <a:r>
              <a:rPr lang="en-US" sz="1500" dirty="0" err="1">
                <a:solidFill>
                  <a:schemeClr val="tx1"/>
                </a:solidFill>
                <a:latin typeface="Open Sans" panose="020B0604020202020204" charset="0"/>
                <a:ea typeface="Open Sans" panose="020B0604020202020204" charset="0"/>
                <a:cs typeface="Open Sans" panose="020B0604020202020204" charset="0"/>
              </a:rPr>
              <a:t>ibu</a:t>
            </a:r>
            <a:r>
              <a:rPr lang="en-US" sz="1500" dirty="0">
                <a:solidFill>
                  <a:schemeClr val="tx1"/>
                </a:solidFill>
                <a:latin typeface="Open Sans" panose="020B0604020202020204" charset="0"/>
                <a:ea typeface="Open Sans" panose="020B0604020202020204" charset="0"/>
                <a:cs typeface="Open Sans" panose="020B0604020202020204" charset="0"/>
              </a:rPr>
              <a:t> </a:t>
            </a:r>
            <a:r>
              <a:rPr lang="en-US" sz="1500" dirty="0" err="1">
                <a:solidFill>
                  <a:schemeClr val="tx1"/>
                </a:solidFill>
                <a:latin typeface="Open Sans" panose="020B0604020202020204" charset="0"/>
                <a:ea typeface="Open Sans" panose="020B0604020202020204" charset="0"/>
                <a:cs typeface="Open Sans" panose="020B0604020202020204" charset="0"/>
              </a:rPr>
              <a:t>Pengurus</a:t>
            </a:r>
            <a:endParaRPr lang="en-US" sz="15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buClrTx/>
              <a:buSzPct val="100000"/>
              <a:buFont typeface="Wingdings" panose="05000000000000000000" pitchFamily="2" charset="2"/>
              <a:buChar char="v"/>
            </a:pPr>
            <a:r>
              <a:rPr lang="en-US" sz="1500" dirty="0" err="1">
                <a:solidFill>
                  <a:schemeClr val="tx1"/>
                </a:solidFill>
                <a:latin typeface="Open Sans" panose="020B0604020202020204" charset="0"/>
                <a:ea typeface="Open Sans" panose="020B0604020202020204" charset="0"/>
                <a:cs typeface="Open Sans" panose="020B0604020202020204" charset="0"/>
              </a:rPr>
              <a:t>Penghimpunan</a:t>
            </a:r>
            <a:r>
              <a:rPr lang="en-US" sz="1500" dirty="0">
                <a:solidFill>
                  <a:schemeClr val="tx1"/>
                </a:solidFill>
                <a:latin typeface="Open Sans" panose="020B0604020202020204" charset="0"/>
                <a:ea typeface="Open Sans" panose="020B0604020202020204" charset="0"/>
                <a:cs typeface="Open Sans" panose="020B0604020202020204" charset="0"/>
              </a:rPr>
              <a:t> dana </a:t>
            </a:r>
            <a:r>
              <a:rPr lang="en-US" sz="1500" dirty="0" err="1">
                <a:solidFill>
                  <a:schemeClr val="tx1"/>
                </a:solidFill>
                <a:latin typeface="Open Sans" panose="020B0604020202020204" charset="0"/>
                <a:ea typeface="Open Sans" panose="020B0604020202020204" charset="0"/>
                <a:cs typeface="Open Sans" panose="020B0604020202020204" charset="0"/>
              </a:rPr>
              <a:t>shodaqoh</a:t>
            </a:r>
            <a:r>
              <a:rPr lang="en-US" sz="1500" dirty="0">
                <a:solidFill>
                  <a:schemeClr val="tx1"/>
                </a:solidFill>
                <a:latin typeface="Open Sans" panose="020B0604020202020204" charset="0"/>
                <a:ea typeface="Open Sans" panose="020B0604020202020204" charset="0"/>
                <a:cs typeface="Open Sans" panose="020B0604020202020204" charset="0"/>
              </a:rPr>
              <a:t> </a:t>
            </a:r>
            <a:r>
              <a:rPr lang="en-US" sz="1500" dirty="0" err="1">
                <a:solidFill>
                  <a:schemeClr val="tx1"/>
                </a:solidFill>
                <a:latin typeface="Open Sans" panose="020B0604020202020204" charset="0"/>
                <a:ea typeface="Open Sans" panose="020B0604020202020204" charset="0"/>
                <a:cs typeface="Open Sans" panose="020B0604020202020204" charset="0"/>
              </a:rPr>
              <a:t>operasional</a:t>
            </a:r>
            <a:r>
              <a:rPr lang="en-US" sz="1500" dirty="0">
                <a:solidFill>
                  <a:schemeClr val="tx1"/>
                </a:solidFill>
                <a:latin typeface="Open Sans" panose="020B0604020202020204" charset="0"/>
                <a:ea typeface="Open Sans" panose="020B0604020202020204" charset="0"/>
                <a:cs typeface="Open Sans" panose="020B0604020202020204" charset="0"/>
              </a:rPr>
              <a:t> PPM</a:t>
            </a:r>
          </a:p>
          <a:p>
            <a:pPr marL="667937" lvl="1" indent="-285750" algn="l">
              <a:lnSpc>
                <a:spcPct val="150000"/>
              </a:lnSpc>
              <a:buClrTx/>
              <a:buSzPct val="100000"/>
              <a:buFont typeface="Wingdings" panose="05000000000000000000" pitchFamily="2" charset="2"/>
              <a:buChar char="v"/>
            </a:pPr>
            <a:r>
              <a:rPr lang="en-US" sz="1500" b="1" dirty="0">
                <a:solidFill>
                  <a:schemeClr val="tx1"/>
                </a:solidFill>
                <a:latin typeface="Open Sans" panose="020B0604020202020204" charset="0"/>
                <a:ea typeface="Open Sans" panose="020B0604020202020204" charset="0"/>
                <a:cs typeface="Open Sans" panose="020B0604020202020204" charset="0"/>
              </a:rPr>
              <a:t>Cek Kesehatan</a:t>
            </a:r>
          </a:p>
          <a:p>
            <a:pPr marL="667937" lvl="1" indent="-285750" algn="l">
              <a:lnSpc>
                <a:spcPct val="150000"/>
              </a:lnSpc>
              <a:buClrTx/>
              <a:buSzPct val="100000"/>
              <a:buFont typeface="Wingdings" panose="05000000000000000000" pitchFamily="2" charset="2"/>
              <a:buChar char="v"/>
            </a:pPr>
            <a:r>
              <a:rPr lang="en-US" sz="1500" b="1" dirty="0">
                <a:solidFill>
                  <a:schemeClr val="tx1"/>
                </a:solidFill>
                <a:latin typeface="Open Sans" panose="020B0604020202020204" charset="0"/>
                <a:ea typeface="Open Sans" panose="020B0604020202020204" charset="0"/>
                <a:cs typeface="Open Sans" panose="020B0604020202020204" charset="0"/>
              </a:rPr>
              <a:t>Tour </a:t>
            </a:r>
            <a:r>
              <a:rPr lang="en-US" sz="1500" b="1" dirty="0" err="1">
                <a:solidFill>
                  <a:schemeClr val="tx1"/>
                </a:solidFill>
                <a:latin typeface="Open Sans" panose="020B0604020202020204" charset="0"/>
                <a:ea typeface="Open Sans" panose="020B0604020202020204" charset="0"/>
                <a:cs typeface="Open Sans" panose="020B0604020202020204" charset="0"/>
              </a:rPr>
              <a:t>Barokah</a:t>
            </a:r>
            <a:endParaRPr lang="en-US" sz="1500" b="1"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buClrTx/>
              <a:buSzPct val="100000"/>
              <a:buFont typeface="Wingdings" panose="05000000000000000000" pitchFamily="2" charset="2"/>
              <a:buChar char="v"/>
            </a:pPr>
            <a:r>
              <a:rPr lang="en-US" sz="1500" dirty="0" err="1">
                <a:solidFill>
                  <a:schemeClr val="tx1"/>
                </a:solidFill>
                <a:latin typeface="Open Sans" panose="020B0604020202020204" charset="0"/>
                <a:ea typeface="Open Sans" panose="020B0604020202020204" charset="0"/>
                <a:cs typeface="Open Sans" panose="020B0604020202020204" charset="0"/>
              </a:rPr>
              <a:t>Reuni</a:t>
            </a:r>
            <a:r>
              <a:rPr lang="en-US" sz="1500" dirty="0">
                <a:solidFill>
                  <a:schemeClr val="tx1"/>
                </a:solidFill>
                <a:latin typeface="Open Sans" panose="020B0604020202020204" charset="0"/>
                <a:ea typeface="Open Sans" panose="020B0604020202020204" charset="0"/>
                <a:cs typeface="Open Sans" panose="020B0604020202020204" charset="0"/>
              </a:rPr>
              <a:t> Akbar Alumni PPM (5 </a:t>
            </a:r>
            <a:r>
              <a:rPr lang="en-US" sz="1500" dirty="0" err="1">
                <a:solidFill>
                  <a:schemeClr val="tx1"/>
                </a:solidFill>
                <a:latin typeface="Open Sans" panose="020B0604020202020204" charset="0"/>
                <a:ea typeface="Open Sans" panose="020B0604020202020204" charset="0"/>
                <a:cs typeface="Open Sans" panose="020B0604020202020204" charset="0"/>
              </a:rPr>
              <a:t>Tahun</a:t>
            </a:r>
            <a:r>
              <a:rPr lang="en-US" sz="1500" dirty="0">
                <a:solidFill>
                  <a:schemeClr val="tx1"/>
                </a:solidFill>
                <a:latin typeface="Open Sans" panose="020B0604020202020204" charset="0"/>
                <a:ea typeface="Open Sans" panose="020B0604020202020204" charset="0"/>
                <a:cs typeface="Open Sans" panose="020B0604020202020204" charset="0"/>
              </a:rPr>
              <a:t> </a:t>
            </a:r>
            <a:r>
              <a:rPr lang="en-US" sz="1500" dirty="0" err="1">
                <a:solidFill>
                  <a:schemeClr val="tx1"/>
                </a:solidFill>
                <a:latin typeface="Open Sans" panose="020B0604020202020204" charset="0"/>
                <a:ea typeface="Open Sans" panose="020B0604020202020204" charset="0"/>
                <a:cs typeface="Open Sans" panose="020B0604020202020204" charset="0"/>
              </a:rPr>
              <a:t>Sekali</a:t>
            </a:r>
            <a:r>
              <a:rPr lang="en-US" sz="1500" dirty="0">
                <a:solidFill>
                  <a:schemeClr val="tx1"/>
                </a:solidFill>
                <a:latin typeface="Open Sans" panose="020B0604020202020204" charset="0"/>
                <a:ea typeface="Open Sans" panose="020B0604020202020204" charset="0"/>
                <a:cs typeface="Open Sans" panose="020B0604020202020204" charset="0"/>
              </a:rPr>
              <a:t>)</a:t>
            </a:r>
          </a:p>
          <a:p>
            <a:pPr marL="667937" lvl="1" indent="-285750" algn="l">
              <a:lnSpc>
                <a:spcPct val="150000"/>
              </a:lnSpc>
              <a:buClrTx/>
              <a:buSzPct val="100000"/>
              <a:buFont typeface="Wingdings" panose="05000000000000000000" pitchFamily="2" charset="2"/>
              <a:buChar char="v"/>
            </a:pPr>
            <a:r>
              <a:rPr lang="en-US" sz="1500" dirty="0" err="1">
                <a:solidFill>
                  <a:schemeClr val="tx1"/>
                </a:solidFill>
                <a:latin typeface="Open Sans" panose="020B0604020202020204" charset="0"/>
                <a:ea typeface="Open Sans" panose="020B0604020202020204" charset="0"/>
                <a:cs typeface="Open Sans" panose="020B0604020202020204" charset="0"/>
              </a:rPr>
              <a:t>Pembagian</a:t>
            </a:r>
            <a:r>
              <a:rPr lang="en-US" sz="1500" dirty="0">
                <a:solidFill>
                  <a:schemeClr val="tx1"/>
                </a:solidFill>
                <a:latin typeface="Open Sans" panose="020B0604020202020204" charset="0"/>
                <a:ea typeface="Open Sans" panose="020B0604020202020204" charset="0"/>
                <a:cs typeface="Open Sans" panose="020B0604020202020204" charset="0"/>
              </a:rPr>
              <a:t> Parcel </a:t>
            </a:r>
            <a:r>
              <a:rPr lang="en-US" sz="1500" dirty="0" err="1">
                <a:solidFill>
                  <a:schemeClr val="tx1"/>
                </a:solidFill>
                <a:latin typeface="Open Sans" panose="020B0604020202020204" charset="0"/>
                <a:ea typeface="Open Sans" panose="020B0604020202020204" charset="0"/>
                <a:cs typeface="Open Sans" panose="020B0604020202020204" charset="0"/>
              </a:rPr>
              <a:t>lebaran</a:t>
            </a:r>
            <a:endParaRPr lang="en-US" sz="1500" dirty="0">
              <a:solidFill>
                <a:schemeClr val="tx1"/>
              </a:solidFill>
              <a:latin typeface="Open Sans" panose="020B0604020202020204" charset="0"/>
              <a:ea typeface="Open Sans" panose="020B0604020202020204" charset="0"/>
              <a:cs typeface="Open Sans" panose="020B0604020202020204" charset="0"/>
            </a:endParaRPr>
          </a:p>
          <a:p>
            <a:pPr marL="667937" lvl="1" indent="-285750" algn="l">
              <a:lnSpc>
                <a:spcPct val="150000"/>
              </a:lnSpc>
              <a:buClrTx/>
              <a:buSzPct val="100000"/>
              <a:buFont typeface="Wingdings" panose="05000000000000000000" pitchFamily="2" charset="2"/>
              <a:buChar char="v"/>
            </a:pPr>
            <a:r>
              <a:rPr lang="en-US" sz="1500" dirty="0" err="1">
                <a:solidFill>
                  <a:schemeClr val="tx1"/>
                </a:solidFill>
                <a:latin typeface="Open Sans" panose="020B0604020202020204" charset="0"/>
                <a:ea typeface="Open Sans" panose="020B0604020202020204" charset="0"/>
                <a:cs typeface="Open Sans" panose="020B0604020202020204" charset="0"/>
              </a:rPr>
              <a:t>Partisipasi</a:t>
            </a:r>
            <a:r>
              <a:rPr lang="en-US" sz="1500" dirty="0">
                <a:solidFill>
                  <a:schemeClr val="tx1"/>
                </a:solidFill>
                <a:latin typeface="Open Sans" panose="020B0604020202020204" charset="0"/>
                <a:ea typeface="Open Sans" panose="020B0604020202020204" charset="0"/>
                <a:cs typeface="Open Sans" panose="020B0604020202020204" charset="0"/>
              </a:rPr>
              <a:t> HUT RI</a:t>
            </a:r>
          </a:p>
        </p:txBody>
      </p:sp>
      <p:cxnSp>
        <p:nvCxnSpPr>
          <p:cNvPr id="5" name="Google Shape;751;p43">
            <a:extLst>
              <a:ext uri="{FF2B5EF4-FFF2-40B4-BE49-F238E27FC236}">
                <a16:creationId xmlns:a16="http://schemas.microsoft.com/office/drawing/2014/main" id="{C79B2A13-265B-588D-6AC9-024EC9785026}"/>
              </a:ext>
            </a:extLst>
          </p:cNvPr>
          <p:cNvCxnSpPr/>
          <p:nvPr/>
        </p:nvCxnSpPr>
        <p:spPr>
          <a:xfrm>
            <a:off x="4572000" y="1879350"/>
            <a:ext cx="0" cy="328050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639176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5" name="Title 4"/>
          <p:cNvSpPr>
            <a:spLocks noGrp="1"/>
          </p:cNvSpPr>
          <p:nvPr>
            <p:ph type="title"/>
          </p:nvPr>
        </p:nvSpPr>
        <p:spPr>
          <a:xfrm>
            <a:off x="118765" y="143971"/>
            <a:ext cx="6199408" cy="1063500"/>
          </a:xfrm>
        </p:spPr>
        <p:txBody>
          <a:bodyPr/>
          <a:lstStyle/>
          <a:p>
            <a:r>
              <a:rPr lang="en-US" b="1" dirty="0"/>
              <a:t>JADWAL</a:t>
            </a:r>
            <a:r>
              <a:rPr lang="en-US" dirty="0"/>
              <a:t> HARIAN</a:t>
            </a:r>
          </a:p>
        </p:txBody>
      </p:sp>
      <p:cxnSp>
        <p:nvCxnSpPr>
          <p:cNvPr id="4" name="Google Shape;1512;p62"/>
          <p:cNvCxnSpPr/>
          <p:nvPr/>
        </p:nvCxnSpPr>
        <p:spPr>
          <a:xfrm>
            <a:off x="0" y="801384"/>
            <a:ext cx="4161600" cy="0"/>
          </a:xfrm>
          <a:prstGeom prst="straightConnector1">
            <a:avLst/>
          </a:prstGeom>
          <a:noFill/>
          <a:ln w="76200" cap="flat" cmpd="sng">
            <a:solidFill>
              <a:schemeClr val="accent1"/>
            </a:solidFill>
            <a:prstDash val="solid"/>
            <a:round/>
            <a:headEnd type="none" w="med" len="med"/>
            <a:tailEnd type="none" w="med" len="med"/>
          </a:ln>
        </p:spPr>
      </p:cxnSp>
      <p:pic>
        <p:nvPicPr>
          <p:cNvPr id="8" name="Picture 7">
            <a:extLst>
              <a:ext uri="{FF2B5EF4-FFF2-40B4-BE49-F238E27FC236}">
                <a16:creationId xmlns:a16="http://schemas.microsoft.com/office/drawing/2014/main" id="{003A9383-7BBD-F64B-31C3-5A4CEF7D0309}"/>
              </a:ext>
            </a:extLst>
          </p:cNvPr>
          <p:cNvPicPr>
            <a:picLocks noChangeAspect="1"/>
          </p:cNvPicPr>
          <p:nvPr/>
        </p:nvPicPr>
        <p:blipFill>
          <a:blip r:embed="rId3"/>
          <a:stretch>
            <a:fillRect/>
          </a:stretch>
        </p:blipFill>
        <p:spPr>
          <a:xfrm>
            <a:off x="1" y="1207471"/>
            <a:ext cx="9143999" cy="23322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603" y="677532"/>
            <a:ext cx="3242604" cy="530400"/>
            <a:chOff x="0" y="0"/>
            <a:chExt cx="8646944" cy="1414400"/>
          </a:xfrm>
        </p:grpSpPr>
        <p:sp>
          <p:nvSpPr>
            <p:cNvPr id="3" name="Freeform 3"/>
            <p:cNvSpPr/>
            <p:nvPr/>
          </p:nvSpPr>
          <p:spPr>
            <a:xfrm>
              <a:off x="0" y="0"/>
              <a:ext cx="8646944" cy="1414400"/>
            </a:xfrm>
            <a:custGeom>
              <a:avLst/>
              <a:gdLst/>
              <a:ahLst/>
              <a:cxnLst/>
              <a:rect l="l" t="t" r="r" b="b"/>
              <a:pathLst>
                <a:path w="8646944" h="1414400">
                  <a:moveTo>
                    <a:pt x="0" y="0"/>
                  </a:moveTo>
                  <a:lnTo>
                    <a:pt x="8646944" y="0"/>
                  </a:lnTo>
                  <a:lnTo>
                    <a:pt x="8646944" y="1414400"/>
                  </a:lnTo>
                  <a:lnTo>
                    <a:pt x="0" y="1414400"/>
                  </a:lnTo>
                  <a:close/>
                </a:path>
              </a:pathLst>
            </a:custGeom>
            <a:solidFill>
              <a:srgbClr val="000000">
                <a:alpha val="0"/>
              </a:srgbClr>
            </a:solidFill>
          </p:spPr>
        </p:sp>
        <p:sp>
          <p:nvSpPr>
            <p:cNvPr id="4" name="TextBox 4"/>
            <p:cNvSpPr txBox="1"/>
            <p:nvPr/>
          </p:nvSpPr>
          <p:spPr>
            <a:xfrm>
              <a:off x="0" y="0"/>
              <a:ext cx="8646944" cy="1414400"/>
            </a:xfrm>
            <a:prstGeom prst="rect">
              <a:avLst/>
            </a:prstGeom>
          </p:spPr>
          <p:txBody>
            <a:bodyPr lIns="0" tIns="0" rIns="0" bIns="0" rtlCol="0" anchor="t"/>
            <a:lstStyle/>
            <a:p>
              <a:pPr algn="ctr">
                <a:lnSpc>
                  <a:spcPts val="3960"/>
                </a:lnSpc>
              </a:pPr>
              <a:r>
                <a:rPr lang="en-US" sz="3300" b="1">
                  <a:latin typeface="Amiko Bold"/>
                  <a:ea typeface="Amiko Bold"/>
                  <a:cs typeface="Amiko Bold"/>
                  <a:sym typeface="Amiko Bold"/>
                </a:rPr>
                <a:t>VISI</a:t>
              </a:r>
              <a:r>
                <a:rPr lang="en-US" sz="3300">
                  <a:latin typeface="Amiko"/>
                  <a:ea typeface="Amiko"/>
                  <a:cs typeface="Amiko"/>
                  <a:sym typeface="Amiko"/>
                </a:rPr>
                <a:t> PPM</a:t>
              </a:r>
            </a:p>
          </p:txBody>
        </p:sp>
      </p:grpSp>
      <p:grpSp>
        <p:nvGrpSpPr>
          <p:cNvPr id="5" name="Group 5"/>
          <p:cNvGrpSpPr/>
          <p:nvPr/>
        </p:nvGrpSpPr>
        <p:grpSpPr>
          <a:xfrm>
            <a:off x="167413" y="1447263"/>
            <a:ext cx="3563975" cy="2208421"/>
            <a:chOff x="0" y="0"/>
            <a:chExt cx="9503933" cy="5889123"/>
          </a:xfrm>
        </p:grpSpPr>
        <p:sp>
          <p:nvSpPr>
            <p:cNvPr id="6" name="Freeform 6"/>
            <p:cNvSpPr/>
            <p:nvPr/>
          </p:nvSpPr>
          <p:spPr>
            <a:xfrm>
              <a:off x="0" y="0"/>
              <a:ext cx="9503933" cy="5889123"/>
            </a:xfrm>
            <a:custGeom>
              <a:avLst/>
              <a:gdLst/>
              <a:ahLst/>
              <a:cxnLst/>
              <a:rect l="l" t="t" r="r" b="b"/>
              <a:pathLst>
                <a:path w="9503933" h="5889123">
                  <a:moveTo>
                    <a:pt x="0" y="0"/>
                  </a:moveTo>
                  <a:lnTo>
                    <a:pt x="9503933" y="0"/>
                  </a:lnTo>
                  <a:lnTo>
                    <a:pt x="9503933" y="5889123"/>
                  </a:lnTo>
                  <a:lnTo>
                    <a:pt x="0" y="5889123"/>
                  </a:lnTo>
                  <a:close/>
                </a:path>
              </a:pathLst>
            </a:custGeom>
            <a:solidFill>
              <a:srgbClr val="000000">
                <a:alpha val="0"/>
              </a:srgbClr>
            </a:solidFill>
          </p:spPr>
        </p:sp>
        <p:sp>
          <p:nvSpPr>
            <p:cNvPr id="7" name="TextBox 7"/>
            <p:cNvSpPr txBox="1"/>
            <p:nvPr/>
          </p:nvSpPr>
          <p:spPr>
            <a:xfrm>
              <a:off x="0" y="-180975"/>
              <a:ext cx="9503933" cy="6070098"/>
            </a:xfrm>
            <a:prstGeom prst="rect">
              <a:avLst/>
            </a:prstGeom>
          </p:spPr>
          <p:txBody>
            <a:bodyPr lIns="0" tIns="0" rIns="0" bIns="0" rtlCol="0" anchor="t"/>
            <a:lstStyle/>
            <a:p>
              <a:pPr>
                <a:lnSpc>
                  <a:spcPts val="2880"/>
                </a:lnSpc>
              </a:pPr>
              <a:r>
                <a:rPr lang="en-US" sz="1600">
                  <a:latin typeface="Open Sans"/>
                  <a:ea typeface="Open Sans"/>
                  <a:cs typeface="Open Sans"/>
                  <a:sym typeface="Open Sans"/>
                </a:rPr>
                <a:t>Pondok Pesantren Mahasiswa Nurul Hakim sebagai wahana pembinaan yang menghasilkan sarjana yang muballigh ataupun muballigh yang sarjana dengan pengetahuan dan pemahaman agama Islam yang memadai, berbudi mulia, profesional, religius, dan mandiri.</a:t>
              </a:r>
            </a:p>
          </p:txBody>
        </p:sp>
      </p:grpSp>
      <p:grpSp>
        <p:nvGrpSpPr>
          <p:cNvPr id="8" name="Group 8"/>
          <p:cNvGrpSpPr/>
          <p:nvPr/>
        </p:nvGrpSpPr>
        <p:grpSpPr>
          <a:xfrm>
            <a:off x="4572000" y="1207932"/>
            <a:ext cx="4352700" cy="3981545"/>
            <a:chOff x="0" y="0"/>
            <a:chExt cx="11607200" cy="10617453"/>
          </a:xfrm>
        </p:grpSpPr>
        <p:sp>
          <p:nvSpPr>
            <p:cNvPr id="9" name="Freeform 9"/>
            <p:cNvSpPr/>
            <p:nvPr/>
          </p:nvSpPr>
          <p:spPr>
            <a:xfrm>
              <a:off x="0" y="0"/>
              <a:ext cx="11607200" cy="10617453"/>
            </a:xfrm>
            <a:custGeom>
              <a:avLst/>
              <a:gdLst/>
              <a:ahLst/>
              <a:cxnLst/>
              <a:rect l="l" t="t" r="r" b="b"/>
              <a:pathLst>
                <a:path w="11607200" h="10617453">
                  <a:moveTo>
                    <a:pt x="0" y="0"/>
                  </a:moveTo>
                  <a:lnTo>
                    <a:pt x="11607200" y="0"/>
                  </a:lnTo>
                  <a:lnTo>
                    <a:pt x="11607200" y="10617453"/>
                  </a:lnTo>
                  <a:lnTo>
                    <a:pt x="0" y="10617453"/>
                  </a:lnTo>
                  <a:close/>
                </a:path>
              </a:pathLst>
            </a:custGeom>
            <a:solidFill>
              <a:srgbClr val="000000">
                <a:alpha val="0"/>
              </a:srgbClr>
            </a:solidFill>
          </p:spPr>
        </p:sp>
        <p:sp>
          <p:nvSpPr>
            <p:cNvPr id="10" name="TextBox 10"/>
            <p:cNvSpPr txBox="1"/>
            <p:nvPr/>
          </p:nvSpPr>
          <p:spPr>
            <a:xfrm>
              <a:off x="0" y="0"/>
              <a:ext cx="11607200" cy="10617453"/>
            </a:xfrm>
            <a:prstGeom prst="rect">
              <a:avLst/>
            </a:prstGeom>
          </p:spPr>
          <p:txBody>
            <a:bodyPr lIns="0" tIns="0" rIns="0" bIns="0" rtlCol="0" anchor="t"/>
            <a:lstStyle/>
            <a:p>
              <a:pPr marL="337820" lvl="1" indent="-168910">
                <a:lnSpc>
                  <a:spcPts val="1680"/>
                </a:lnSpc>
                <a:buAutoNum type="arabicPeriod"/>
              </a:pPr>
              <a:r>
                <a:rPr lang="en-US">
                  <a:latin typeface="Open Sans"/>
                  <a:ea typeface="Open Sans"/>
                  <a:cs typeface="Open Sans"/>
                  <a:sym typeface="Open Sans"/>
                </a:rPr>
                <a:t>Melestarikan pendidikan Al-Qur’an dan Al-Hadits sebagai pedoman utama ajaran umat Islam.</a:t>
              </a:r>
            </a:p>
            <a:p>
              <a:pPr marL="337820" lvl="1" indent="-168910">
                <a:lnSpc>
                  <a:spcPts val="1680"/>
                </a:lnSpc>
                <a:buAutoNum type="arabicPeriod"/>
              </a:pPr>
              <a:r>
                <a:rPr lang="en-US">
                  <a:latin typeface="Open Sans"/>
                  <a:ea typeface="Open Sans"/>
                  <a:cs typeface="Open Sans"/>
                  <a:sym typeface="Open Sans"/>
                </a:rPr>
                <a:t>Memfasilitasi mahasiswa/mahasiswi untuk dapat mempelajari agama Islam di sela-sela kesibukan menjalani kegiatan akademik di kampus. </a:t>
              </a:r>
            </a:p>
            <a:p>
              <a:pPr marL="337820" lvl="1" indent="-168910">
                <a:lnSpc>
                  <a:spcPts val="1680"/>
                </a:lnSpc>
                <a:buAutoNum type="arabicPeriod"/>
              </a:pPr>
              <a:r>
                <a:rPr lang="en-US">
                  <a:latin typeface="Open Sans"/>
                  <a:ea typeface="Open Sans"/>
                  <a:cs typeface="Open Sans"/>
                  <a:sym typeface="Open Sans"/>
                </a:rPr>
                <a:t>Mengembangkan dakwah Islam yang sejuk, sebagai agama rahmatan lil’aalamiin.</a:t>
              </a:r>
            </a:p>
            <a:p>
              <a:pPr marL="337820" lvl="1" indent="-168910">
                <a:lnSpc>
                  <a:spcPts val="1680"/>
                </a:lnSpc>
                <a:buAutoNum type="arabicPeriod"/>
              </a:pPr>
              <a:r>
                <a:rPr lang="en-US">
                  <a:latin typeface="Open Sans"/>
                  <a:ea typeface="Open Sans"/>
                  <a:cs typeface="Open Sans"/>
                  <a:sym typeface="Open Sans"/>
                </a:rPr>
                <a:t>Menjalin hubungan baik dengan seluruh komponen masyarakat dengan menghargai perbedaan dan kebhinekaan.</a:t>
              </a:r>
            </a:p>
            <a:p>
              <a:pPr marL="337820" lvl="1" indent="-168910">
                <a:lnSpc>
                  <a:spcPts val="1680"/>
                </a:lnSpc>
                <a:buAutoNum type="arabicPeriod"/>
              </a:pPr>
              <a:r>
                <a:rPr lang="en-US">
                  <a:latin typeface="Open Sans"/>
                  <a:ea typeface="Open Sans"/>
                  <a:cs typeface="Open Sans"/>
                  <a:sym typeface="Open Sans"/>
                </a:rPr>
                <a:t>Memberikan kontribusi yang nyata kepada masyarakat, bangsa dan negara dalam membentuk sumberdaya manusia yang unggul dan berbudi mulia.</a:t>
              </a:r>
            </a:p>
            <a:p>
              <a:pPr>
                <a:lnSpc>
                  <a:spcPts val="1680"/>
                </a:lnSpc>
              </a:pPr>
              <a:endParaRPr lang="en-US">
                <a:latin typeface="Open Sans"/>
                <a:ea typeface="Open Sans"/>
                <a:cs typeface="Open Sans"/>
                <a:sym typeface="Open Sans"/>
              </a:endParaRPr>
            </a:p>
          </p:txBody>
        </p:sp>
      </p:grpSp>
      <p:sp>
        <p:nvSpPr>
          <p:cNvPr id="11" name="Freeform 11"/>
          <p:cNvSpPr/>
          <p:nvPr/>
        </p:nvSpPr>
        <p:spPr>
          <a:xfrm>
            <a:off x="3654977" y="537368"/>
            <a:ext cx="644323" cy="911522"/>
          </a:xfrm>
          <a:custGeom>
            <a:avLst/>
            <a:gdLst/>
            <a:ahLst/>
            <a:cxnLst/>
            <a:rect l="l" t="t" r="r" b="b"/>
            <a:pathLst>
              <a:path w="1288646" h="1823044">
                <a:moveTo>
                  <a:pt x="0" y="0"/>
                </a:moveTo>
                <a:lnTo>
                  <a:pt x="1288646" y="0"/>
                </a:lnTo>
                <a:lnTo>
                  <a:pt x="1288646" y="1823044"/>
                </a:lnTo>
                <a:lnTo>
                  <a:pt x="0" y="1823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4974307" y="415444"/>
            <a:ext cx="3242604" cy="530400"/>
            <a:chOff x="0" y="0"/>
            <a:chExt cx="8646944" cy="1414400"/>
          </a:xfrm>
        </p:grpSpPr>
        <p:sp>
          <p:nvSpPr>
            <p:cNvPr id="13" name="Freeform 13"/>
            <p:cNvSpPr/>
            <p:nvPr/>
          </p:nvSpPr>
          <p:spPr>
            <a:xfrm>
              <a:off x="0" y="0"/>
              <a:ext cx="8646944" cy="1414400"/>
            </a:xfrm>
            <a:custGeom>
              <a:avLst/>
              <a:gdLst/>
              <a:ahLst/>
              <a:cxnLst/>
              <a:rect l="l" t="t" r="r" b="b"/>
              <a:pathLst>
                <a:path w="8646944" h="1414400">
                  <a:moveTo>
                    <a:pt x="0" y="0"/>
                  </a:moveTo>
                  <a:lnTo>
                    <a:pt x="8646944" y="0"/>
                  </a:lnTo>
                  <a:lnTo>
                    <a:pt x="8646944" y="1414400"/>
                  </a:lnTo>
                  <a:lnTo>
                    <a:pt x="0" y="1414400"/>
                  </a:lnTo>
                  <a:close/>
                </a:path>
              </a:pathLst>
            </a:custGeom>
            <a:solidFill>
              <a:srgbClr val="000000">
                <a:alpha val="0"/>
              </a:srgbClr>
            </a:solidFill>
          </p:spPr>
        </p:sp>
        <p:sp>
          <p:nvSpPr>
            <p:cNvPr id="14" name="TextBox 14"/>
            <p:cNvSpPr txBox="1"/>
            <p:nvPr/>
          </p:nvSpPr>
          <p:spPr>
            <a:xfrm>
              <a:off x="0" y="0"/>
              <a:ext cx="8646944" cy="1414400"/>
            </a:xfrm>
            <a:prstGeom prst="rect">
              <a:avLst/>
            </a:prstGeom>
          </p:spPr>
          <p:txBody>
            <a:bodyPr lIns="0" tIns="0" rIns="0" bIns="0" rtlCol="0" anchor="t"/>
            <a:lstStyle/>
            <a:p>
              <a:pPr algn="ctr">
                <a:lnSpc>
                  <a:spcPts val="3960"/>
                </a:lnSpc>
              </a:pPr>
              <a:r>
                <a:rPr lang="en-US" sz="3300" b="1">
                  <a:latin typeface="Amiko Bold"/>
                  <a:ea typeface="Amiko Bold"/>
                  <a:cs typeface="Amiko Bold"/>
                  <a:sym typeface="Amiko Bold"/>
                </a:rPr>
                <a:t>MISI</a:t>
              </a:r>
              <a:r>
                <a:rPr lang="en-US" sz="3300">
                  <a:latin typeface="Amiko"/>
                  <a:ea typeface="Amiko"/>
                  <a:cs typeface="Amiko"/>
                  <a:sym typeface="Amiko"/>
                </a:rPr>
                <a:t> PPM</a:t>
              </a: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49"/>
          <p:cNvSpPr txBox="1">
            <a:spLocks noGrp="1"/>
          </p:cNvSpPr>
          <p:nvPr>
            <p:ph type="title"/>
          </p:nvPr>
        </p:nvSpPr>
        <p:spPr>
          <a:xfrm flipH="1">
            <a:off x="715000" y="422725"/>
            <a:ext cx="7713900" cy="530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sz="3600" dirty="0"/>
              <a:t>SARANA &amp; PRASARANA</a:t>
            </a:r>
            <a:endParaRPr sz="3600" dirty="0"/>
          </a:p>
        </p:txBody>
      </p:sp>
      <p:sp>
        <p:nvSpPr>
          <p:cNvPr id="1005" name="Google Shape;1005;p49"/>
          <p:cNvSpPr txBox="1">
            <a:spLocks noGrp="1"/>
          </p:cNvSpPr>
          <p:nvPr>
            <p:ph type="subTitle" idx="1"/>
          </p:nvPr>
        </p:nvSpPr>
        <p:spPr>
          <a:xfrm>
            <a:off x="-40729" y="1684787"/>
            <a:ext cx="1888039"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Gd. Asrama Putri</a:t>
            </a:r>
            <a:endParaRPr dirty="0"/>
          </a:p>
        </p:txBody>
      </p:sp>
      <p:sp>
        <p:nvSpPr>
          <p:cNvPr id="1006" name="Google Shape;1006;p49"/>
          <p:cNvSpPr txBox="1">
            <a:spLocks noGrp="1"/>
          </p:cNvSpPr>
          <p:nvPr>
            <p:ph type="subTitle" idx="2"/>
          </p:nvPr>
        </p:nvSpPr>
        <p:spPr>
          <a:xfrm>
            <a:off x="7262324" y="1684787"/>
            <a:ext cx="1939054"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Gd. Asrama Putra</a:t>
            </a:r>
            <a:endParaRPr dirty="0"/>
          </a:p>
        </p:txBody>
      </p:sp>
      <p:sp>
        <p:nvSpPr>
          <p:cNvPr id="1009" name="Google Shape;1009;p49"/>
          <p:cNvSpPr txBox="1">
            <a:spLocks noGrp="1"/>
          </p:cNvSpPr>
          <p:nvPr>
            <p:ph type="subTitle" idx="5"/>
          </p:nvPr>
        </p:nvSpPr>
        <p:spPr>
          <a:xfrm>
            <a:off x="-94768" y="3629761"/>
            <a:ext cx="1705983"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Ruang Kelas MT</a:t>
            </a:r>
            <a:endParaRPr dirty="0"/>
          </a:p>
        </p:txBody>
      </p:sp>
      <p:sp>
        <p:nvSpPr>
          <p:cNvPr id="1010" name="Google Shape;1010;p49"/>
          <p:cNvSpPr txBox="1">
            <a:spLocks noGrp="1"/>
          </p:cNvSpPr>
          <p:nvPr>
            <p:ph type="subTitle" idx="6"/>
          </p:nvPr>
        </p:nvSpPr>
        <p:spPr>
          <a:xfrm>
            <a:off x="7639706" y="3677386"/>
            <a:ext cx="1504294" cy="53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Ruang Tamu</a:t>
            </a:r>
            <a:endParaRPr dirty="0"/>
          </a:p>
        </p:txBody>
      </p:sp>
      <p:cxnSp>
        <p:nvCxnSpPr>
          <p:cNvPr id="1036" name="Google Shape;1036;p49"/>
          <p:cNvCxnSpPr/>
          <p:nvPr/>
        </p:nvCxnSpPr>
        <p:spPr>
          <a:xfrm rot="10800000">
            <a:off x="314" y="2196638"/>
            <a:ext cx="1504200" cy="0"/>
          </a:xfrm>
          <a:prstGeom prst="straightConnector1">
            <a:avLst/>
          </a:prstGeom>
          <a:noFill/>
          <a:ln w="76200" cap="flat" cmpd="sng">
            <a:solidFill>
              <a:schemeClr val="accent1"/>
            </a:solidFill>
            <a:prstDash val="solid"/>
            <a:round/>
            <a:headEnd type="none" w="med" len="med"/>
            <a:tailEnd type="none" w="med" len="med"/>
          </a:ln>
        </p:spPr>
      </p:cxnSp>
      <p:cxnSp>
        <p:nvCxnSpPr>
          <p:cNvPr id="1037" name="Google Shape;1037;p49"/>
          <p:cNvCxnSpPr/>
          <p:nvPr/>
        </p:nvCxnSpPr>
        <p:spPr>
          <a:xfrm rot="10800000">
            <a:off x="106" y="4160161"/>
            <a:ext cx="1504200" cy="0"/>
          </a:xfrm>
          <a:prstGeom prst="straightConnector1">
            <a:avLst/>
          </a:prstGeom>
          <a:noFill/>
          <a:ln w="76200" cap="flat" cmpd="sng">
            <a:solidFill>
              <a:schemeClr val="accent1"/>
            </a:solidFill>
            <a:prstDash val="solid"/>
            <a:round/>
            <a:headEnd type="none" w="med" len="med"/>
            <a:tailEnd type="none" w="med" len="med"/>
          </a:ln>
        </p:spPr>
      </p:cxnSp>
      <p:cxnSp>
        <p:nvCxnSpPr>
          <p:cNvPr id="1038" name="Google Shape;1038;p49"/>
          <p:cNvCxnSpPr/>
          <p:nvPr/>
        </p:nvCxnSpPr>
        <p:spPr>
          <a:xfrm rot="10800000">
            <a:off x="7639706" y="2196637"/>
            <a:ext cx="1504200" cy="0"/>
          </a:xfrm>
          <a:prstGeom prst="straightConnector1">
            <a:avLst/>
          </a:prstGeom>
          <a:noFill/>
          <a:ln w="76200" cap="flat" cmpd="sng">
            <a:solidFill>
              <a:schemeClr val="accent1"/>
            </a:solidFill>
            <a:prstDash val="solid"/>
            <a:round/>
            <a:headEnd type="none" w="med" len="med"/>
            <a:tailEnd type="none" w="med" len="med"/>
          </a:ln>
        </p:spPr>
      </p:cxnSp>
      <p:cxnSp>
        <p:nvCxnSpPr>
          <p:cNvPr id="1039" name="Google Shape;1039;p49"/>
          <p:cNvCxnSpPr/>
          <p:nvPr/>
        </p:nvCxnSpPr>
        <p:spPr>
          <a:xfrm rot="10800000">
            <a:off x="7639800" y="4181205"/>
            <a:ext cx="1504200" cy="0"/>
          </a:xfrm>
          <a:prstGeom prst="straightConnector1">
            <a:avLst/>
          </a:prstGeom>
          <a:noFill/>
          <a:ln w="76200" cap="flat" cmpd="sng">
            <a:solidFill>
              <a:schemeClr val="accent1"/>
            </a:solidFill>
            <a:prstDash val="solid"/>
            <a:round/>
            <a:headEnd type="none" w="med" len="med"/>
            <a:tailEnd type="none" w="med" len="med"/>
          </a:ln>
        </p:spPr>
      </p:cxnSp>
      <p:grpSp>
        <p:nvGrpSpPr>
          <p:cNvPr id="1040" name="Google Shape;1040;p49"/>
          <p:cNvGrpSpPr/>
          <p:nvPr/>
        </p:nvGrpSpPr>
        <p:grpSpPr>
          <a:xfrm>
            <a:off x="7785488" y="537368"/>
            <a:ext cx="644323" cy="696478"/>
            <a:chOff x="9884101" y="2516393"/>
            <a:chExt cx="644323" cy="696478"/>
          </a:xfrm>
        </p:grpSpPr>
        <p:sp>
          <p:nvSpPr>
            <p:cNvPr id="1041" name="Google Shape;1041;p49"/>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105" y="3312460"/>
            <a:ext cx="2258652" cy="16954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348" y="3312460"/>
            <a:ext cx="2258653" cy="16954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9289" y="1139118"/>
            <a:ext cx="1491754" cy="198734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7347" y="1285091"/>
            <a:ext cx="2258653" cy="16954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3" name="Google Shape;1253;p57"/>
          <p:cNvSpPr txBox="1">
            <a:spLocks noGrp="1"/>
          </p:cNvSpPr>
          <p:nvPr>
            <p:ph type="subTitle" idx="1"/>
          </p:nvPr>
        </p:nvSpPr>
        <p:spPr>
          <a:xfrm>
            <a:off x="566626" y="4338832"/>
            <a:ext cx="22668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Masjid</a:t>
            </a:r>
            <a:br>
              <a:rPr lang="en" dirty="0"/>
            </a:br>
            <a:r>
              <a:rPr lang="en" dirty="0"/>
              <a:t>(tampak luar)</a:t>
            </a:r>
            <a:endParaRPr dirty="0"/>
          </a:p>
        </p:txBody>
      </p:sp>
      <p:sp>
        <p:nvSpPr>
          <p:cNvPr id="1254" name="Google Shape;1254;p57"/>
          <p:cNvSpPr txBox="1">
            <a:spLocks noGrp="1"/>
          </p:cNvSpPr>
          <p:nvPr>
            <p:ph type="subTitle" idx="3"/>
          </p:nvPr>
        </p:nvSpPr>
        <p:spPr>
          <a:xfrm>
            <a:off x="3385476" y="4077887"/>
            <a:ext cx="22668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Masjid lt1</a:t>
            </a:r>
            <a:endParaRPr dirty="0"/>
          </a:p>
        </p:txBody>
      </p:sp>
      <p:sp>
        <p:nvSpPr>
          <p:cNvPr id="1257" name="Google Shape;1257;p57"/>
          <p:cNvSpPr txBox="1">
            <a:spLocks noGrp="1"/>
          </p:cNvSpPr>
          <p:nvPr>
            <p:ph type="subTitle" idx="6"/>
          </p:nvPr>
        </p:nvSpPr>
        <p:spPr>
          <a:xfrm>
            <a:off x="6108176" y="4077887"/>
            <a:ext cx="22668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Masjid lt2</a:t>
            </a:r>
            <a:endParaRPr dirty="0"/>
          </a:p>
        </p:txBody>
      </p:sp>
      <p:cxnSp>
        <p:nvCxnSpPr>
          <p:cNvPr id="1270" name="Google Shape;1270;p57"/>
          <p:cNvCxnSpPr/>
          <p:nvPr/>
        </p:nvCxnSpPr>
        <p:spPr>
          <a:xfrm rot="10800000">
            <a:off x="4124226" y="3903562"/>
            <a:ext cx="789300" cy="0"/>
          </a:xfrm>
          <a:prstGeom prst="straightConnector1">
            <a:avLst/>
          </a:prstGeom>
          <a:noFill/>
          <a:ln w="76200" cap="flat" cmpd="sng">
            <a:solidFill>
              <a:schemeClr val="accent1"/>
            </a:solidFill>
            <a:prstDash val="solid"/>
            <a:round/>
            <a:headEnd type="none" w="med" len="med"/>
            <a:tailEnd type="none" w="med" len="med"/>
          </a:ln>
        </p:spPr>
      </p:cxnSp>
      <p:cxnSp>
        <p:nvCxnSpPr>
          <p:cNvPr id="1271" name="Google Shape;1271;p57"/>
          <p:cNvCxnSpPr/>
          <p:nvPr/>
        </p:nvCxnSpPr>
        <p:spPr>
          <a:xfrm rot="10800000">
            <a:off x="1305376" y="3903562"/>
            <a:ext cx="789300" cy="0"/>
          </a:xfrm>
          <a:prstGeom prst="straightConnector1">
            <a:avLst/>
          </a:prstGeom>
          <a:noFill/>
          <a:ln w="76200" cap="flat" cmpd="sng">
            <a:solidFill>
              <a:schemeClr val="accent1"/>
            </a:solidFill>
            <a:prstDash val="solid"/>
            <a:round/>
            <a:headEnd type="none" w="med" len="med"/>
            <a:tailEnd type="none" w="med" len="med"/>
          </a:ln>
        </p:spPr>
      </p:cxnSp>
      <p:cxnSp>
        <p:nvCxnSpPr>
          <p:cNvPr id="1272" name="Google Shape;1272;p57"/>
          <p:cNvCxnSpPr/>
          <p:nvPr/>
        </p:nvCxnSpPr>
        <p:spPr>
          <a:xfrm rot="10800000">
            <a:off x="6847719" y="3903562"/>
            <a:ext cx="789300" cy="0"/>
          </a:xfrm>
          <a:prstGeom prst="straightConnector1">
            <a:avLst/>
          </a:prstGeom>
          <a:noFill/>
          <a:ln w="76200" cap="flat" cmpd="sng">
            <a:solidFill>
              <a:schemeClr val="accent1"/>
            </a:solidFill>
            <a:prstDash val="solid"/>
            <a:round/>
            <a:headEnd type="none" w="med" len="med"/>
            <a:tailEnd type="none" w="med" len="med"/>
          </a:ln>
        </p:spPr>
      </p:cxnSp>
      <p:grpSp>
        <p:nvGrpSpPr>
          <p:cNvPr id="1273" name="Google Shape;1273;p57"/>
          <p:cNvGrpSpPr/>
          <p:nvPr/>
        </p:nvGrpSpPr>
        <p:grpSpPr>
          <a:xfrm>
            <a:off x="7784688" y="534993"/>
            <a:ext cx="644323" cy="482128"/>
            <a:chOff x="9884101" y="2516393"/>
            <a:chExt cx="644323" cy="482128"/>
          </a:xfrm>
        </p:grpSpPr>
        <p:sp>
          <p:nvSpPr>
            <p:cNvPr id="1274" name="Google Shape;1274;p57"/>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7"/>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7"/>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7"/>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7"/>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7"/>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7"/>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7"/>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7"/>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7"/>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7"/>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7"/>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57"/>
          <p:cNvGrpSpPr/>
          <p:nvPr/>
        </p:nvGrpSpPr>
        <p:grpSpPr>
          <a:xfrm>
            <a:off x="715088" y="534993"/>
            <a:ext cx="644323" cy="482128"/>
            <a:chOff x="9884101" y="2516393"/>
            <a:chExt cx="644323" cy="482128"/>
          </a:xfrm>
        </p:grpSpPr>
        <p:sp>
          <p:nvSpPr>
            <p:cNvPr id="1287" name="Google Shape;1287;p57"/>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7"/>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7"/>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7"/>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7"/>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7"/>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7"/>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7"/>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7"/>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7"/>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004;p49"/>
          <p:cNvSpPr txBox="1">
            <a:spLocks/>
          </p:cNvSpPr>
          <p:nvPr/>
        </p:nvSpPr>
        <p:spPr>
          <a:xfrm flipH="1">
            <a:off x="714194" y="537121"/>
            <a:ext cx="7713900" cy="5304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miko"/>
              <a:buNone/>
              <a:defRPr sz="2300" b="0" i="0" u="none" strike="noStrike" cap="none">
                <a:solidFill>
                  <a:schemeClr val="dk1"/>
                </a:solidFill>
                <a:latin typeface="Amiko"/>
                <a:ea typeface="Amiko"/>
                <a:cs typeface="Amiko"/>
                <a:sym typeface="Amiko"/>
              </a:defRPr>
            </a:lvl1pPr>
            <a:lvl2pPr marR="0" lvl="1"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2pPr>
            <a:lvl3pPr marR="0" lvl="2"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3pPr>
            <a:lvl4pPr marR="0" lvl="3"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4pPr>
            <a:lvl5pPr marR="0" lvl="4"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5pPr>
            <a:lvl6pPr marR="0" lvl="5"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6pPr>
            <a:lvl7pPr marR="0" lvl="6"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7pPr>
            <a:lvl8pPr marR="0" lvl="7"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8pPr>
            <a:lvl9pPr marR="0" lvl="8"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9pPr>
          </a:lstStyle>
          <a:p>
            <a:r>
              <a:rPr lang="en-US" sz="3600"/>
              <a:t>SARANA &amp; PRASARANA</a:t>
            </a:r>
            <a:endParaRPr lang="en-US" sz="3600"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74" y="1887815"/>
            <a:ext cx="2258652" cy="1695401"/>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3318" y="1971319"/>
            <a:ext cx="2711114" cy="1528391"/>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324" y="1886928"/>
            <a:ext cx="2258652" cy="1695401"/>
          </a:xfrm>
          <a:prstGeom prst="rect">
            <a:avLst/>
          </a:prstGeom>
        </p:spPr>
      </p:pic>
    </p:spTree>
    <p:extLst>
      <p:ext uri="{BB962C8B-B14F-4D97-AF65-F5344CB8AC3E}">
        <p14:creationId xmlns:p14="http://schemas.microsoft.com/office/powerpoint/2010/main" val="1079526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7" name="Google Shape;1257;p57"/>
          <p:cNvSpPr txBox="1">
            <a:spLocks noGrp="1"/>
          </p:cNvSpPr>
          <p:nvPr>
            <p:ph type="subTitle" idx="6"/>
          </p:nvPr>
        </p:nvSpPr>
        <p:spPr>
          <a:xfrm>
            <a:off x="1499564" y="4660800"/>
            <a:ext cx="6135498"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t>Aula PPM dan Lapangan Bulutangkis</a:t>
            </a:r>
            <a:r>
              <a:rPr lang="en" sz="1800" dirty="0"/>
              <a:t> (Graha Aulia Jatinangor Lt.3)</a:t>
            </a:r>
            <a:endParaRPr sz="1800" dirty="0"/>
          </a:p>
        </p:txBody>
      </p:sp>
      <p:cxnSp>
        <p:nvCxnSpPr>
          <p:cNvPr id="1272" name="Google Shape;1272;p57"/>
          <p:cNvCxnSpPr/>
          <p:nvPr/>
        </p:nvCxnSpPr>
        <p:spPr>
          <a:xfrm flipH="1">
            <a:off x="2436160" y="4429959"/>
            <a:ext cx="4425593" cy="0"/>
          </a:xfrm>
          <a:prstGeom prst="straightConnector1">
            <a:avLst/>
          </a:prstGeom>
          <a:noFill/>
          <a:ln w="76200" cap="flat" cmpd="sng">
            <a:solidFill>
              <a:schemeClr val="accent1"/>
            </a:solidFill>
            <a:prstDash val="solid"/>
            <a:round/>
            <a:headEnd type="none" w="med" len="med"/>
            <a:tailEnd type="none" w="med" len="med"/>
          </a:ln>
        </p:spPr>
      </p:cxnSp>
      <p:grpSp>
        <p:nvGrpSpPr>
          <p:cNvPr id="1273" name="Google Shape;1273;p57"/>
          <p:cNvGrpSpPr/>
          <p:nvPr/>
        </p:nvGrpSpPr>
        <p:grpSpPr>
          <a:xfrm>
            <a:off x="7784688" y="534993"/>
            <a:ext cx="644323" cy="482128"/>
            <a:chOff x="9884101" y="2516393"/>
            <a:chExt cx="644323" cy="482128"/>
          </a:xfrm>
        </p:grpSpPr>
        <p:sp>
          <p:nvSpPr>
            <p:cNvPr id="1274" name="Google Shape;1274;p57"/>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7"/>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7"/>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7"/>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7"/>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7"/>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7"/>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7"/>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7"/>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7"/>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7"/>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7"/>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57"/>
          <p:cNvGrpSpPr/>
          <p:nvPr/>
        </p:nvGrpSpPr>
        <p:grpSpPr>
          <a:xfrm>
            <a:off x="715088" y="534993"/>
            <a:ext cx="644323" cy="482128"/>
            <a:chOff x="9884101" y="2516393"/>
            <a:chExt cx="644323" cy="482128"/>
          </a:xfrm>
        </p:grpSpPr>
        <p:sp>
          <p:nvSpPr>
            <p:cNvPr id="1287" name="Google Shape;1287;p57"/>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7"/>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7"/>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7"/>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7"/>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7"/>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7"/>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7"/>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7"/>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7"/>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004;p49"/>
          <p:cNvSpPr txBox="1">
            <a:spLocks/>
          </p:cNvSpPr>
          <p:nvPr/>
        </p:nvSpPr>
        <p:spPr>
          <a:xfrm flipH="1">
            <a:off x="710364" y="269793"/>
            <a:ext cx="7713900" cy="5304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miko"/>
              <a:buNone/>
              <a:defRPr sz="2300" b="0" i="0" u="none" strike="noStrike" cap="none">
                <a:solidFill>
                  <a:schemeClr val="dk1"/>
                </a:solidFill>
                <a:latin typeface="Amiko"/>
                <a:ea typeface="Amiko"/>
                <a:cs typeface="Amiko"/>
                <a:sym typeface="Amiko"/>
              </a:defRPr>
            </a:lvl1pPr>
            <a:lvl2pPr marR="0" lvl="1"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2pPr>
            <a:lvl3pPr marR="0" lvl="2"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3pPr>
            <a:lvl4pPr marR="0" lvl="3"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4pPr>
            <a:lvl5pPr marR="0" lvl="4"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5pPr>
            <a:lvl6pPr marR="0" lvl="5"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6pPr>
            <a:lvl7pPr marR="0" lvl="6"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7pPr>
            <a:lvl8pPr marR="0" lvl="7"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8pPr>
            <a:lvl9pPr marR="0" lvl="8"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9pPr>
          </a:lstStyle>
          <a:p>
            <a:r>
              <a:rPr lang="en-US" sz="3600" dirty="0"/>
              <a:t>SARANA &amp; PRASARANA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12" y="835749"/>
            <a:ext cx="4629334" cy="3472001"/>
          </a:xfrm>
          <a:prstGeom prst="rect">
            <a:avLst/>
          </a:prstGeom>
        </p:spPr>
      </p:pic>
      <p:pic>
        <p:nvPicPr>
          <p:cNvPr id="4" name="Picture 3">
            <a:extLst>
              <a:ext uri="{FF2B5EF4-FFF2-40B4-BE49-F238E27FC236}">
                <a16:creationId xmlns:a16="http://schemas.microsoft.com/office/drawing/2014/main" id="{4CD6EDF5-31A5-186B-ADE6-15614D932818}"/>
              </a:ext>
            </a:extLst>
          </p:cNvPr>
          <p:cNvPicPr>
            <a:picLocks noChangeAspect="1"/>
          </p:cNvPicPr>
          <p:nvPr/>
        </p:nvPicPr>
        <p:blipFill>
          <a:blip r:embed="rId4"/>
          <a:srcRect t="20250" r="1681" b="11556"/>
          <a:stretch>
            <a:fillRect/>
          </a:stretch>
        </p:blipFill>
        <p:spPr>
          <a:xfrm>
            <a:off x="5675634" y="800193"/>
            <a:ext cx="2843213" cy="3507554"/>
          </a:xfrm>
          <a:prstGeom prst="rect">
            <a:avLst/>
          </a:prstGeom>
        </p:spPr>
      </p:pic>
    </p:spTree>
    <p:extLst>
      <p:ext uri="{BB962C8B-B14F-4D97-AF65-F5344CB8AC3E}">
        <p14:creationId xmlns:p14="http://schemas.microsoft.com/office/powerpoint/2010/main" val="339631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49"/>
          <p:cNvSpPr txBox="1">
            <a:spLocks noGrp="1"/>
          </p:cNvSpPr>
          <p:nvPr>
            <p:ph type="title"/>
          </p:nvPr>
        </p:nvSpPr>
        <p:spPr>
          <a:xfrm flipH="1">
            <a:off x="688435" y="227682"/>
            <a:ext cx="7713900" cy="530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sz="3600" dirty="0"/>
              <a:t>SARANA &amp; PRASARANA</a:t>
            </a:r>
            <a:endParaRPr sz="3600" dirty="0"/>
          </a:p>
        </p:txBody>
      </p:sp>
      <p:sp>
        <p:nvSpPr>
          <p:cNvPr id="1005" name="Google Shape;1005;p49"/>
          <p:cNvSpPr txBox="1">
            <a:spLocks noGrp="1"/>
          </p:cNvSpPr>
          <p:nvPr>
            <p:ph type="subTitle" idx="1"/>
          </p:nvPr>
        </p:nvSpPr>
        <p:spPr>
          <a:xfrm>
            <a:off x="-94768" y="1685835"/>
            <a:ext cx="1694363"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Kamar Santri</a:t>
            </a:r>
            <a:endParaRPr dirty="0"/>
          </a:p>
        </p:txBody>
      </p:sp>
      <p:sp>
        <p:nvSpPr>
          <p:cNvPr id="1006" name="Google Shape;1006;p49"/>
          <p:cNvSpPr txBox="1">
            <a:spLocks noGrp="1"/>
          </p:cNvSpPr>
          <p:nvPr>
            <p:ph type="subTitle" idx="2"/>
          </p:nvPr>
        </p:nvSpPr>
        <p:spPr>
          <a:xfrm>
            <a:off x="7661685" y="1666238"/>
            <a:ext cx="1428182"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Kamar Mandi</a:t>
            </a:r>
            <a:endParaRPr dirty="0"/>
          </a:p>
        </p:txBody>
      </p:sp>
      <p:sp>
        <p:nvSpPr>
          <p:cNvPr id="1007" name="Google Shape;1007;p49"/>
          <p:cNvSpPr txBox="1">
            <a:spLocks noGrp="1"/>
          </p:cNvSpPr>
          <p:nvPr>
            <p:ph type="subTitle" idx="3"/>
          </p:nvPr>
        </p:nvSpPr>
        <p:spPr>
          <a:xfrm>
            <a:off x="-431987" y="4269707"/>
            <a:ext cx="2406900" cy="6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Putra: 1 ruangan</a:t>
            </a:r>
          </a:p>
          <a:p>
            <a:pPr marL="0" lvl="0" indent="0" algn="ctr" rtl="0">
              <a:spcBef>
                <a:spcPts val="0"/>
              </a:spcBef>
              <a:spcAft>
                <a:spcPts val="0"/>
              </a:spcAft>
              <a:buNone/>
            </a:pPr>
            <a:r>
              <a:rPr lang="en" dirty="0"/>
              <a:t>Putri: 1 ruangan</a:t>
            </a:r>
            <a:endParaRPr dirty="0"/>
          </a:p>
        </p:txBody>
      </p:sp>
      <p:sp>
        <p:nvSpPr>
          <p:cNvPr id="1009" name="Google Shape;1009;p49"/>
          <p:cNvSpPr txBox="1">
            <a:spLocks noGrp="1"/>
          </p:cNvSpPr>
          <p:nvPr>
            <p:ph type="subTitle" idx="5"/>
          </p:nvPr>
        </p:nvSpPr>
        <p:spPr>
          <a:xfrm>
            <a:off x="-431987" y="3638311"/>
            <a:ext cx="24069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Dapur</a:t>
            </a:r>
            <a:endParaRPr dirty="0"/>
          </a:p>
        </p:txBody>
      </p:sp>
      <p:sp>
        <p:nvSpPr>
          <p:cNvPr id="1010" name="Google Shape;1010;p49"/>
          <p:cNvSpPr txBox="1">
            <a:spLocks noGrp="1"/>
          </p:cNvSpPr>
          <p:nvPr>
            <p:ph type="subTitle" idx="6"/>
          </p:nvPr>
        </p:nvSpPr>
        <p:spPr>
          <a:xfrm>
            <a:off x="6682967" y="4141428"/>
            <a:ext cx="2406900" cy="53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Unit Kesehatan Pondok</a:t>
            </a:r>
            <a:endParaRPr dirty="0"/>
          </a:p>
        </p:txBody>
      </p:sp>
      <p:cxnSp>
        <p:nvCxnSpPr>
          <p:cNvPr id="1036" name="Google Shape;1036;p49"/>
          <p:cNvCxnSpPr/>
          <p:nvPr/>
        </p:nvCxnSpPr>
        <p:spPr>
          <a:xfrm rot="10800000">
            <a:off x="314" y="2196638"/>
            <a:ext cx="1504200" cy="0"/>
          </a:xfrm>
          <a:prstGeom prst="straightConnector1">
            <a:avLst/>
          </a:prstGeom>
          <a:noFill/>
          <a:ln w="76200" cap="flat" cmpd="sng">
            <a:solidFill>
              <a:schemeClr val="accent1"/>
            </a:solidFill>
            <a:prstDash val="solid"/>
            <a:round/>
            <a:headEnd type="none" w="med" len="med"/>
            <a:tailEnd type="none" w="med" len="med"/>
          </a:ln>
        </p:spPr>
      </p:cxnSp>
      <p:cxnSp>
        <p:nvCxnSpPr>
          <p:cNvPr id="1037" name="Google Shape;1037;p49"/>
          <p:cNvCxnSpPr/>
          <p:nvPr/>
        </p:nvCxnSpPr>
        <p:spPr>
          <a:xfrm rot="10800000">
            <a:off x="106" y="4160161"/>
            <a:ext cx="1504200" cy="0"/>
          </a:xfrm>
          <a:prstGeom prst="straightConnector1">
            <a:avLst/>
          </a:prstGeom>
          <a:noFill/>
          <a:ln w="76200" cap="flat" cmpd="sng">
            <a:solidFill>
              <a:schemeClr val="accent1"/>
            </a:solidFill>
            <a:prstDash val="solid"/>
            <a:round/>
            <a:headEnd type="none" w="med" len="med"/>
            <a:tailEnd type="none" w="med" len="med"/>
          </a:ln>
        </p:spPr>
      </p:cxnSp>
      <p:cxnSp>
        <p:nvCxnSpPr>
          <p:cNvPr id="1038" name="Google Shape;1038;p49"/>
          <p:cNvCxnSpPr/>
          <p:nvPr/>
        </p:nvCxnSpPr>
        <p:spPr>
          <a:xfrm rot="10800000">
            <a:off x="7639706" y="2196637"/>
            <a:ext cx="1504200" cy="0"/>
          </a:xfrm>
          <a:prstGeom prst="straightConnector1">
            <a:avLst/>
          </a:prstGeom>
          <a:noFill/>
          <a:ln w="76200" cap="flat" cmpd="sng">
            <a:solidFill>
              <a:schemeClr val="accent1"/>
            </a:solidFill>
            <a:prstDash val="solid"/>
            <a:round/>
            <a:headEnd type="none" w="med" len="med"/>
            <a:tailEnd type="none" w="med" len="med"/>
          </a:ln>
        </p:spPr>
      </p:cxnSp>
      <p:cxnSp>
        <p:nvCxnSpPr>
          <p:cNvPr id="1039" name="Google Shape;1039;p49"/>
          <p:cNvCxnSpPr/>
          <p:nvPr/>
        </p:nvCxnSpPr>
        <p:spPr>
          <a:xfrm rot="10800000">
            <a:off x="7650235" y="4649612"/>
            <a:ext cx="1504200" cy="0"/>
          </a:xfrm>
          <a:prstGeom prst="straightConnector1">
            <a:avLst/>
          </a:prstGeom>
          <a:noFill/>
          <a:ln w="76200" cap="flat" cmpd="sng">
            <a:solidFill>
              <a:schemeClr val="accent1"/>
            </a:solidFill>
            <a:prstDash val="solid"/>
            <a:round/>
            <a:headEnd type="none" w="med" len="med"/>
            <a:tailEnd type="none" w="med" len="med"/>
          </a:ln>
        </p:spPr>
      </p:cxnSp>
      <p:grpSp>
        <p:nvGrpSpPr>
          <p:cNvPr id="1040" name="Google Shape;1040;p49"/>
          <p:cNvGrpSpPr/>
          <p:nvPr/>
        </p:nvGrpSpPr>
        <p:grpSpPr>
          <a:xfrm>
            <a:off x="7785488" y="537368"/>
            <a:ext cx="644323" cy="696478"/>
            <a:chOff x="9884101" y="2516393"/>
            <a:chExt cx="644323" cy="696478"/>
          </a:xfrm>
        </p:grpSpPr>
        <p:sp>
          <p:nvSpPr>
            <p:cNvPr id="1041" name="Google Shape;1041;p49"/>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10082049" y="3161133"/>
              <a:ext cx="52322" cy="51738"/>
            </a:xfrm>
            <a:custGeom>
              <a:avLst/>
              <a:gdLst/>
              <a:ahLst/>
              <a:cxnLst/>
              <a:rect l="l" t="t" r="r" b="b"/>
              <a:pathLst>
                <a:path w="8153" h="8062" extrusionOk="0">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10278418" y="3161095"/>
              <a:ext cx="52059" cy="51731"/>
            </a:xfrm>
            <a:custGeom>
              <a:avLst/>
              <a:gdLst/>
              <a:ahLst/>
              <a:cxnLst/>
              <a:rect l="l" t="t" r="r" b="b"/>
              <a:pathLst>
                <a:path w="8112" h="8061" extrusionOk="0">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9885025" y="3161133"/>
              <a:ext cx="52328" cy="51680"/>
            </a:xfrm>
            <a:custGeom>
              <a:avLst/>
              <a:gdLst/>
              <a:ahLst/>
              <a:cxnLst/>
              <a:rect l="l" t="t" r="r" b="b"/>
              <a:pathLst>
                <a:path w="8154" h="8053" extrusionOk="0">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10475178" y="3161133"/>
              <a:ext cx="52855" cy="51648"/>
            </a:xfrm>
            <a:custGeom>
              <a:avLst/>
              <a:gdLst/>
              <a:ahLst/>
              <a:cxnLst/>
              <a:rect l="l" t="t" r="r" b="b"/>
              <a:pathLst>
                <a:path w="8236" h="8048" extrusionOk="0">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 name="Google Shape;159;p8"/>
          <p:cNvPicPr preferRelativeResize="0"/>
          <p:nvPr/>
        </p:nvPicPr>
        <p:blipFill rotWithShape="1">
          <a:blip r:embed="rId3">
            <a:alphaModFix/>
          </a:blip>
          <a:srcRect t="6549" b="17503"/>
          <a:stretch/>
        </p:blipFill>
        <p:spPr>
          <a:xfrm>
            <a:off x="1694570" y="1270425"/>
            <a:ext cx="2258303" cy="1739475"/>
          </a:xfrm>
          <a:prstGeom prst="rect">
            <a:avLst/>
          </a:prstGeom>
          <a:noFill/>
          <a:ln>
            <a:no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735" y="3321011"/>
            <a:ext cx="2258303" cy="1695400"/>
          </a:xfrm>
          <a:prstGeom prst="rect">
            <a:avLst/>
          </a:prstGeom>
        </p:spPr>
      </p:pic>
      <p:pic>
        <p:nvPicPr>
          <p:cNvPr id="63" name="Google Shape;169;p8"/>
          <p:cNvPicPr preferRelativeResize="0"/>
          <p:nvPr/>
        </p:nvPicPr>
        <p:blipFill rotWithShape="1">
          <a:blip r:embed="rId5">
            <a:alphaModFix/>
          </a:blip>
          <a:srcRect t="15389" r="9564" b="17835"/>
          <a:stretch/>
        </p:blipFill>
        <p:spPr>
          <a:xfrm>
            <a:off x="5111258" y="3321012"/>
            <a:ext cx="2258652" cy="1695400"/>
          </a:xfrm>
          <a:prstGeom prst="rect">
            <a:avLst/>
          </a:prstGeom>
          <a:noFill/>
          <a:ln>
            <a:noFill/>
          </a:ln>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6670" y="996489"/>
            <a:ext cx="1603240" cy="2135873"/>
          </a:xfrm>
          <a:prstGeom prst="rect">
            <a:avLst/>
          </a:prstGeom>
        </p:spPr>
      </p:pic>
      <p:sp>
        <p:nvSpPr>
          <p:cNvPr id="34" name="Google Shape;1007;p49"/>
          <p:cNvSpPr txBox="1">
            <a:spLocks noGrp="1"/>
          </p:cNvSpPr>
          <p:nvPr>
            <p:ph type="subTitle" idx="3"/>
          </p:nvPr>
        </p:nvSpPr>
        <p:spPr>
          <a:xfrm>
            <a:off x="7049037" y="2239060"/>
            <a:ext cx="2406900" cy="6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Putra: 16 K. Mandi</a:t>
            </a:r>
          </a:p>
          <a:p>
            <a:pPr marL="0" lvl="0" indent="0" algn="ctr" rtl="0">
              <a:spcBef>
                <a:spcPts val="0"/>
              </a:spcBef>
              <a:spcAft>
                <a:spcPts val="0"/>
              </a:spcAft>
              <a:buNone/>
            </a:pPr>
            <a:r>
              <a:rPr lang="en" dirty="0"/>
              <a:t>Putri: 24 K. Mandi</a:t>
            </a:r>
            <a:endParaRPr dirty="0"/>
          </a:p>
        </p:txBody>
      </p:sp>
      <p:sp>
        <p:nvSpPr>
          <p:cNvPr id="35" name="Google Shape;1007;p49"/>
          <p:cNvSpPr txBox="1">
            <a:spLocks noGrp="1"/>
          </p:cNvSpPr>
          <p:nvPr>
            <p:ph type="subTitle" idx="3"/>
          </p:nvPr>
        </p:nvSpPr>
        <p:spPr>
          <a:xfrm>
            <a:off x="-298637" y="2396586"/>
            <a:ext cx="2406900" cy="6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Putra: 34 kamar</a:t>
            </a:r>
          </a:p>
          <a:p>
            <a:pPr marL="0" lvl="0" indent="0" algn="ctr" rtl="0">
              <a:spcBef>
                <a:spcPts val="0"/>
              </a:spcBef>
              <a:spcAft>
                <a:spcPts val="0"/>
              </a:spcAft>
              <a:buNone/>
            </a:pPr>
            <a:r>
              <a:rPr lang="en" dirty="0"/>
              <a:t>Putri: 48 kamar</a:t>
            </a:r>
            <a:endParaRPr dirty="0"/>
          </a:p>
        </p:txBody>
      </p:sp>
    </p:spTree>
    <p:extLst>
      <p:ext uri="{BB962C8B-B14F-4D97-AF65-F5344CB8AC3E}">
        <p14:creationId xmlns:p14="http://schemas.microsoft.com/office/powerpoint/2010/main" val="3777236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3" name="Google Shape;1253;p57"/>
          <p:cNvSpPr txBox="1">
            <a:spLocks noGrp="1"/>
          </p:cNvSpPr>
          <p:nvPr>
            <p:ph type="subTitle" idx="1"/>
          </p:nvPr>
        </p:nvSpPr>
        <p:spPr>
          <a:xfrm>
            <a:off x="566626" y="4077887"/>
            <a:ext cx="22668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Ruang tamu</a:t>
            </a:r>
            <a:endParaRPr dirty="0"/>
          </a:p>
        </p:txBody>
      </p:sp>
      <p:sp>
        <p:nvSpPr>
          <p:cNvPr id="1254" name="Google Shape;1254;p57"/>
          <p:cNvSpPr txBox="1">
            <a:spLocks noGrp="1"/>
          </p:cNvSpPr>
          <p:nvPr>
            <p:ph type="subTitle" idx="3"/>
          </p:nvPr>
        </p:nvSpPr>
        <p:spPr>
          <a:xfrm>
            <a:off x="3385476" y="4077887"/>
            <a:ext cx="22668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Area Parkir</a:t>
            </a:r>
            <a:endParaRPr dirty="0"/>
          </a:p>
        </p:txBody>
      </p:sp>
      <p:sp>
        <p:nvSpPr>
          <p:cNvPr id="1257" name="Google Shape;1257;p57"/>
          <p:cNvSpPr txBox="1">
            <a:spLocks noGrp="1"/>
          </p:cNvSpPr>
          <p:nvPr>
            <p:ph type="subTitle" idx="6"/>
          </p:nvPr>
        </p:nvSpPr>
        <p:spPr>
          <a:xfrm>
            <a:off x="6108176" y="4401737"/>
            <a:ext cx="22668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Rumah dewan guru</a:t>
            </a:r>
            <a:endParaRPr dirty="0"/>
          </a:p>
        </p:txBody>
      </p:sp>
      <p:cxnSp>
        <p:nvCxnSpPr>
          <p:cNvPr id="1270" name="Google Shape;1270;p57"/>
          <p:cNvCxnSpPr/>
          <p:nvPr/>
        </p:nvCxnSpPr>
        <p:spPr>
          <a:xfrm rot="10800000">
            <a:off x="4124226" y="3903562"/>
            <a:ext cx="789300" cy="0"/>
          </a:xfrm>
          <a:prstGeom prst="straightConnector1">
            <a:avLst/>
          </a:prstGeom>
          <a:noFill/>
          <a:ln w="76200" cap="flat" cmpd="sng">
            <a:solidFill>
              <a:schemeClr val="accent1"/>
            </a:solidFill>
            <a:prstDash val="solid"/>
            <a:round/>
            <a:headEnd type="none" w="med" len="med"/>
            <a:tailEnd type="none" w="med" len="med"/>
          </a:ln>
        </p:spPr>
      </p:cxnSp>
      <p:cxnSp>
        <p:nvCxnSpPr>
          <p:cNvPr id="1271" name="Google Shape;1271;p57"/>
          <p:cNvCxnSpPr/>
          <p:nvPr/>
        </p:nvCxnSpPr>
        <p:spPr>
          <a:xfrm rot="10800000">
            <a:off x="1305376" y="3903562"/>
            <a:ext cx="789300" cy="0"/>
          </a:xfrm>
          <a:prstGeom prst="straightConnector1">
            <a:avLst/>
          </a:prstGeom>
          <a:noFill/>
          <a:ln w="76200" cap="flat" cmpd="sng">
            <a:solidFill>
              <a:schemeClr val="accent1"/>
            </a:solidFill>
            <a:prstDash val="solid"/>
            <a:round/>
            <a:headEnd type="none" w="med" len="med"/>
            <a:tailEnd type="none" w="med" len="med"/>
          </a:ln>
        </p:spPr>
      </p:cxnSp>
      <p:cxnSp>
        <p:nvCxnSpPr>
          <p:cNvPr id="1272" name="Google Shape;1272;p57"/>
          <p:cNvCxnSpPr/>
          <p:nvPr/>
        </p:nvCxnSpPr>
        <p:spPr>
          <a:xfrm rot="10800000">
            <a:off x="6847719" y="3903562"/>
            <a:ext cx="789300" cy="0"/>
          </a:xfrm>
          <a:prstGeom prst="straightConnector1">
            <a:avLst/>
          </a:prstGeom>
          <a:noFill/>
          <a:ln w="76200" cap="flat" cmpd="sng">
            <a:solidFill>
              <a:schemeClr val="accent1"/>
            </a:solidFill>
            <a:prstDash val="solid"/>
            <a:round/>
            <a:headEnd type="none" w="med" len="med"/>
            <a:tailEnd type="none" w="med" len="med"/>
          </a:ln>
        </p:spPr>
      </p:cxnSp>
      <p:grpSp>
        <p:nvGrpSpPr>
          <p:cNvPr id="1273" name="Google Shape;1273;p57"/>
          <p:cNvGrpSpPr/>
          <p:nvPr/>
        </p:nvGrpSpPr>
        <p:grpSpPr>
          <a:xfrm>
            <a:off x="7784688" y="534993"/>
            <a:ext cx="644323" cy="482128"/>
            <a:chOff x="9884101" y="2516393"/>
            <a:chExt cx="644323" cy="482128"/>
          </a:xfrm>
        </p:grpSpPr>
        <p:sp>
          <p:nvSpPr>
            <p:cNvPr id="1274" name="Google Shape;1274;p57"/>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7"/>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7"/>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7"/>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7"/>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7"/>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7"/>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7"/>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7"/>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7"/>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7"/>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7"/>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57"/>
          <p:cNvGrpSpPr/>
          <p:nvPr/>
        </p:nvGrpSpPr>
        <p:grpSpPr>
          <a:xfrm>
            <a:off x="715088" y="534993"/>
            <a:ext cx="644323" cy="482128"/>
            <a:chOff x="9884101" y="2516393"/>
            <a:chExt cx="644323" cy="482128"/>
          </a:xfrm>
        </p:grpSpPr>
        <p:sp>
          <p:nvSpPr>
            <p:cNvPr id="1287" name="Google Shape;1287;p57"/>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7"/>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7"/>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7"/>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7"/>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7"/>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7"/>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7"/>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7"/>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7"/>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004;p49"/>
          <p:cNvSpPr txBox="1">
            <a:spLocks/>
          </p:cNvSpPr>
          <p:nvPr/>
        </p:nvSpPr>
        <p:spPr>
          <a:xfrm flipH="1">
            <a:off x="714194" y="537121"/>
            <a:ext cx="7713900" cy="5304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miko"/>
              <a:buNone/>
              <a:defRPr sz="2300" b="0" i="0" u="none" strike="noStrike" cap="none">
                <a:solidFill>
                  <a:schemeClr val="dk1"/>
                </a:solidFill>
                <a:latin typeface="Amiko"/>
                <a:ea typeface="Amiko"/>
                <a:cs typeface="Amiko"/>
                <a:sym typeface="Amiko"/>
              </a:defRPr>
            </a:lvl1pPr>
            <a:lvl2pPr marR="0" lvl="1"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2pPr>
            <a:lvl3pPr marR="0" lvl="2"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3pPr>
            <a:lvl4pPr marR="0" lvl="3"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4pPr>
            <a:lvl5pPr marR="0" lvl="4"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5pPr>
            <a:lvl6pPr marR="0" lvl="5"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6pPr>
            <a:lvl7pPr marR="0" lvl="6"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7pPr>
            <a:lvl8pPr marR="0" lvl="7"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8pPr>
            <a:lvl9pPr marR="0" lvl="8"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9pPr>
          </a:lstStyle>
          <a:p>
            <a:r>
              <a:rPr lang="en-US" sz="3600"/>
              <a:t>SARANA &amp; PRASARANA</a:t>
            </a:r>
            <a:endParaRPr lang="en-US" sz="3600" dirty="0"/>
          </a:p>
        </p:txBody>
      </p:sp>
      <p:pic>
        <p:nvPicPr>
          <p:cNvPr id="59" name="Google Shape;162;p8"/>
          <p:cNvPicPr preferRelativeResize="0"/>
          <p:nvPr/>
        </p:nvPicPr>
        <p:blipFill rotWithShape="1">
          <a:blip r:embed="rId3">
            <a:alphaModFix/>
          </a:blip>
          <a:srcRect l="557" t="7071" r="3210" b="31325"/>
          <a:stretch/>
        </p:blipFill>
        <p:spPr>
          <a:xfrm>
            <a:off x="417000" y="1866899"/>
            <a:ext cx="2505075" cy="1770800"/>
          </a:xfrm>
          <a:prstGeom prst="rect">
            <a:avLst/>
          </a:prstGeom>
          <a:noFill/>
          <a:ln>
            <a:noFill/>
          </a:ln>
        </p:spPr>
      </p:pic>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8666" y="1833334"/>
            <a:ext cx="2405820" cy="1804365"/>
          </a:xfrm>
          <a:prstGeom prst="rect">
            <a:avLst/>
          </a:prstGeom>
        </p:spPr>
      </p:pic>
      <p:sp>
        <p:nvSpPr>
          <p:cNvPr id="38" name="Google Shape;1007;p49"/>
          <p:cNvSpPr txBox="1">
            <a:spLocks noGrp="1"/>
          </p:cNvSpPr>
          <p:nvPr>
            <p:ph type="subTitle" idx="3"/>
          </p:nvPr>
        </p:nvSpPr>
        <p:spPr>
          <a:xfrm>
            <a:off x="2275375" y="4401897"/>
            <a:ext cx="4487000" cy="6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i="1" dirty="0"/>
              <a:t>2 tempat :</a:t>
            </a:r>
          </a:p>
          <a:p>
            <a:pPr marL="0" lvl="0" indent="0" algn="ctr" rtl="0">
              <a:spcBef>
                <a:spcPts val="0"/>
              </a:spcBef>
              <a:spcAft>
                <a:spcPts val="0"/>
              </a:spcAft>
              <a:buNone/>
            </a:pPr>
            <a:r>
              <a:rPr lang="en-US" sz="1600" i="1" dirty="0"/>
              <a:t>P</a:t>
            </a:r>
            <a:r>
              <a:rPr lang="en" sz="1600" i="1" dirty="0"/>
              <a:t>arkir atas &amp; parkir bawah</a:t>
            </a:r>
            <a:endParaRPr sz="1600" i="1" dirty="0"/>
          </a:p>
        </p:txBody>
      </p:sp>
      <p:pic>
        <p:nvPicPr>
          <p:cNvPr id="3" name="Picture 2">
            <a:extLst>
              <a:ext uri="{FF2B5EF4-FFF2-40B4-BE49-F238E27FC236}">
                <a16:creationId xmlns:a16="http://schemas.microsoft.com/office/drawing/2014/main" id="{DD188ED0-FBB6-DE8E-3F94-514C8829EBEE}"/>
              </a:ext>
            </a:extLst>
          </p:cNvPr>
          <p:cNvPicPr>
            <a:picLocks noChangeAspect="1"/>
          </p:cNvPicPr>
          <p:nvPr/>
        </p:nvPicPr>
        <p:blipFill>
          <a:blip r:embed="rId5"/>
          <a:srcRect t="26349"/>
          <a:stretch>
            <a:fillRect/>
          </a:stretch>
        </p:blipFill>
        <p:spPr>
          <a:xfrm>
            <a:off x="3385476" y="1712762"/>
            <a:ext cx="1928813" cy="18941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7" name="Google Shape;1257;p57"/>
          <p:cNvSpPr txBox="1">
            <a:spLocks noGrp="1"/>
          </p:cNvSpPr>
          <p:nvPr>
            <p:ph type="subTitle" idx="6"/>
          </p:nvPr>
        </p:nvSpPr>
        <p:spPr>
          <a:xfrm>
            <a:off x="354599" y="1827352"/>
            <a:ext cx="6837312" cy="3402194"/>
          </a:xfrm>
          <a:prstGeom prst="rect">
            <a:avLst/>
          </a:prstGeom>
        </p:spPr>
        <p:txBody>
          <a:bodyPr spcFirstLastPara="1" wrap="square" lIns="91425" tIns="91425" rIns="91425" bIns="91425" anchor="b" anchorCtr="0">
            <a:noAutofit/>
          </a:bodyPr>
          <a:lstStyle/>
          <a:p>
            <a:pPr marL="342900" lvl="0" indent="-342900" algn="l" rtl="0">
              <a:spcBef>
                <a:spcPts val="0"/>
              </a:spcBef>
              <a:spcAft>
                <a:spcPts val="0"/>
              </a:spcAft>
              <a:buFont typeface="Wingdings" panose="05000000000000000000" pitchFamily="2" charset="2"/>
              <a:buChar char="Ø"/>
            </a:pPr>
            <a:r>
              <a:rPr lang="en-ID" sz="1600" dirty="0" err="1"/>
              <a:t>Pos</a:t>
            </a:r>
            <a:r>
              <a:rPr lang="en-ID" sz="1600" dirty="0"/>
              <a:t> </a:t>
            </a:r>
            <a:r>
              <a:rPr lang="en-ID" sz="1600" dirty="0" err="1"/>
              <a:t>Satpam</a:t>
            </a:r>
            <a:r>
              <a:rPr lang="en-ID" sz="1600" dirty="0"/>
              <a:t> 			: 1</a:t>
            </a:r>
          </a:p>
          <a:p>
            <a:pPr marL="342900" lvl="0" indent="-342900" algn="l" rtl="0">
              <a:spcBef>
                <a:spcPts val="0"/>
              </a:spcBef>
              <a:spcAft>
                <a:spcPts val="0"/>
              </a:spcAft>
              <a:buFont typeface="Wingdings" panose="05000000000000000000" pitchFamily="2" charset="2"/>
              <a:buChar char="Ø"/>
            </a:pPr>
            <a:r>
              <a:rPr lang="en-ID" sz="1600" dirty="0" err="1"/>
              <a:t>Kamar</a:t>
            </a:r>
            <a:r>
              <a:rPr lang="en-ID" sz="1600" dirty="0"/>
              <a:t> </a:t>
            </a:r>
            <a:r>
              <a:rPr lang="en-ID" sz="1600" dirty="0" err="1"/>
              <a:t>Mandi</a:t>
            </a:r>
            <a:r>
              <a:rPr lang="en-ID" sz="1600" dirty="0"/>
              <a:t> </a:t>
            </a:r>
            <a:r>
              <a:rPr lang="en-ID" sz="1600" dirty="0" err="1"/>
              <a:t>Tamu</a:t>
            </a:r>
            <a:r>
              <a:rPr lang="en-ID" sz="1600" dirty="0"/>
              <a:t>		: 13 </a:t>
            </a:r>
            <a:r>
              <a:rPr lang="en-ID" sz="1600" dirty="0" err="1"/>
              <a:t>kamar</a:t>
            </a:r>
            <a:endParaRPr lang="en-US" sz="1600" dirty="0"/>
          </a:p>
          <a:p>
            <a:pPr marL="342900" lvl="0" indent="-342900" algn="l" rtl="0">
              <a:spcBef>
                <a:spcPts val="0"/>
              </a:spcBef>
              <a:spcAft>
                <a:spcPts val="0"/>
              </a:spcAft>
              <a:buFont typeface="Wingdings" panose="05000000000000000000" pitchFamily="2" charset="2"/>
              <a:buChar char="Ø"/>
            </a:pPr>
            <a:r>
              <a:rPr lang="en-US" sz="1600" dirty="0" err="1"/>
              <a:t>Tempat</a:t>
            </a:r>
            <a:r>
              <a:rPr lang="en-US" sz="1600" dirty="0"/>
              <a:t> </a:t>
            </a:r>
            <a:r>
              <a:rPr lang="en-US" sz="1600" dirty="0" err="1"/>
              <a:t>Cuci</a:t>
            </a:r>
            <a:r>
              <a:rPr lang="en-US" sz="1600" dirty="0"/>
              <a:t> </a:t>
            </a:r>
            <a:r>
              <a:rPr lang="en-US" sz="1600" dirty="0" err="1"/>
              <a:t>Pakaian</a:t>
            </a:r>
            <a:r>
              <a:rPr lang="en-US" sz="1600" dirty="0"/>
              <a:t> Putra	: 4</a:t>
            </a:r>
          </a:p>
          <a:p>
            <a:pPr marL="342900" lvl="0" indent="-342900" algn="l" rtl="0">
              <a:spcBef>
                <a:spcPts val="0"/>
              </a:spcBef>
              <a:spcAft>
                <a:spcPts val="0"/>
              </a:spcAft>
              <a:buFont typeface="Wingdings" panose="05000000000000000000" pitchFamily="2" charset="2"/>
              <a:buChar char="Ø"/>
            </a:pPr>
            <a:r>
              <a:rPr lang="en-US" sz="1600" dirty="0" err="1"/>
              <a:t>Tempat</a:t>
            </a:r>
            <a:r>
              <a:rPr lang="en-US" sz="1600" dirty="0"/>
              <a:t> </a:t>
            </a:r>
            <a:r>
              <a:rPr lang="en-US" sz="1600" dirty="0" err="1"/>
              <a:t>Cuci</a:t>
            </a:r>
            <a:r>
              <a:rPr lang="en-US" sz="1600" dirty="0"/>
              <a:t> </a:t>
            </a:r>
            <a:r>
              <a:rPr lang="en-US" sz="1600" dirty="0" err="1"/>
              <a:t>Pakaian</a:t>
            </a:r>
            <a:r>
              <a:rPr lang="en-US" sz="1600" dirty="0"/>
              <a:t> </a:t>
            </a:r>
            <a:r>
              <a:rPr lang="en-US" sz="1600" dirty="0" err="1"/>
              <a:t>Putri</a:t>
            </a:r>
            <a:r>
              <a:rPr lang="en-US" sz="1600" dirty="0"/>
              <a:t>	: 4</a:t>
            </a:r>
          </a:p>
          <a:p>
            <a:pPr marL="342900" lvl="0" indent="-342900" algn="l" rtl="0">
              <a:spcBef>
                <a:spcPts val="0"/>
              </a:spcBef>
              <a:spcAft>
                <a:spcPts val="0"/>
              </a:spcAft>
              <a:buFont typeface="Wingdings" panose="05000000000000000000" pitchFamily="2" charset="2"/>
              <a:buChar char="Ø"/>
            </a:pPr>
            <a:r>
              <a:rPr lang="en-US" sz="1600" dirty="0" err="1"/>
              <a:t>Jemuran</a:t>
            </a:r>
            <a:r>
              <a:rPr lang="en-US" sz="1600" dirty="0"/>
              <a:t> Putra			: 1</a:t>
            </a:r>
          </a:p>
          <a:p>
            <a:pPr marL="342900" lvl="0" indent="-342900" algn="l" rtl="0">
              <a:spcBef>
                <a:spcPts val="0"/>
              </a:spcBef>
              <a:spcAft>
                <a:spcPts val="0"/>
              </a:spcAft>
              <a:buFont typeface="Wingdings" panose="05000000000000000000" pitchFamily="2" charset="2"/>
              <a:buChar char="Ø"/>
            </a:pPr>
            <a:r>
              <a:rPr lang="en-US" sz="1600" dirty="0" err="1"/>
              <a:t>Jemuran</a:t>
            </a:r>
            <a:r>
              <a:rPr lang="en-US" sz="1600" dirty="0"/>
              <a:t> </a:t>
            </a:r>
            <a:r>
              <a:rPr lang="en-US" sz="1600" dirty="0" err="1"/>
              <a:t>Putri</a:t>
            </a:r>
            <a:r>
              <a:rPr lang="en-US" sz="1600" dirty="0"/>
              <a:t>			: 1</a:t>
            </a:r>
          </a:p>
          <a:p>
            <a:pPr marL="342900" lvl="0" indent="-342900" algn="l" rtl="0">
              <a:spcBef>
                <a:spcPts val="0"/>
              </a:spcBef>
              <a:spcAft>
                <a:spcPts val="0"/>
              </a:spcAft>
              <a:buFont typeface="Wingdings" panose="05000000000000000000" pitchFamily="2" charset="2"/>
              <a:buChar char="Ø"/>
            </a:pPr>
            <a:r>
              <a:rPr lang="en-US" sz="1600" dirty="0" err="1"/>
              <a:t>Kamar</a:t>
            </a:r>
            <a:r>
              <a:rPr lang="en-US" sz="1600" dirty="0"/>
              <a:t> </a:t>
            </a:r>
            <a:r>
              <a:rPr lang="en-US" sz="1600" dirty="0" err="1"/>
              <a:t>tamu</a:t>
            </a:r>
            <a:r>
              <a:rPr lang="en-US" sz="1600" dirty="0"/>
              <a:t>			: 15 </a:t>
            </a:r>
            <a:r>
              <a:rPr lang="en-US" sz="1600" dirty="0" err="1"/>
              <a:t>kamar</a:t>
            </a:r>
            <a:endParaRPr lang="en-US" sz="1600" dirty="0"/>
          </a:p>
          <a:p>
            <a:pPr marL="342900" lvl="0" indent="-342900" algn="l" rtl="0">
              <a:spcBef>
                <a:spcPts val="0"/>
              </a:spcBef>
              <a:spcAft>
                <a:spcPts val="0"/>
              </a:spcAft>
              <a:buFont typeface="Wingdings" panose="05000000000000000000" pitchFamily="2" charset="2"/>
              <a:buChar char="Ø"/>
            </a:pPr>
            <a:r>
              <a:rPr lang="en-US" sz="1600" dirty="0"/>
              <a:t>Gudang Putra			: 2 </a:t>
            </a:r>
            <a:r>
              <a:rPr lang="en-US" sz="1600" dirty="0" err="1"/>
              <a:t>kamar</a:t>
            </a:r>
            <a:endParaRPr lang="en-US" sz="1600" dirty="0"/>
          </a:p>
          <a:p>
            <a:pPr marL="342900" lvl="0" indent="-342900" algn="l" rtl="0">
              <a:spcBef>
                <a:spcPts val="0"/>
              </a:spcBef>
              <a:spcAft>
                <a:spcPts val="0"/>
              </a:spcAft>
              <a:buFont typeface="Wingdings" panose="05000000000000000000" pitchFamily="2" charset="2"/>
              <a:buChar char="Ø"/>
            </a:pPr>
            <a:r>
              <a:rPr lang="en-US" sz="1600" dirty="0"/>
              <a:t>Gudang Putri			: 1 </a:t>
            </a:r>
            <a:r>
              <a:rPr lang="en-US" sz="1600" dirty="0" err="1"/>
              <a:t>kamar</a:t>
            </a:r>
            <a:endParaRPr lang="en-US" sz="1600" dirty="0"/>
          </a:p>
          <a:p>
            <a:pPr marL="342900" lvl="0" indent="-342900" algn="l" rtl="0">
              <a:spcBef>
                <a:spcPts val="0"/>
              </a:spcBef>
              <a:spcAft>
                <a:spcPts val="0"/>
              </a:spcAft>
              <a:buFont typeface="Wingdings" panose="05000000000000000000" pitchFamily="2" charset="2"/>
              <a:buChar char="Ø"/>
            </a:pPr>
            <a:r>
              <a:rPr lang="en-US" sz="1600" dirty="0" err="1"/>
              <a:t>Lapang</a:t>
            </a:r>
            <a:r>
              <a:rPr lang="en-US" sz="1600" dirty="0"/>
              <a:t> </a:t>
            </a:r>
            <a:r>
              <a:rPr lang="en-US" sz="1600" dirty="0" err="1"/>
              <a:t>Bulutangkis</a:t>
            </a:r>
            <a:r>
              <a:rPr lang="en-US" sz="1600" dirty="0"/>
              <a:t>		: 1</a:t>
            </a:r>
          </a:p>
          <a:p>
            <a:pPr marL="342900" lvl="0" indent="-342900" algn="l" rtl="0">
              <a:spcBef>
                <a:spcPts val="0"/>
              </a:spcBef>
              <a:spcAft>
                <a:spcPts val="0"/>
              </a:spcAft>
              <a:buFont typeface="Wingdings" panose="05000000000000000000" pitchFamily="2" charset="2"/>
              <a:buChar char="Ø"/>
            </a:pPr>
            <a:r>
              <a:rPr lang="en-US" sz="1600" dirty="0" err="1"/>
              <a:t>Lapang</a:t>
            </a:r>
            <a:r>
              <a:rPr lang="en-US" sz="1600" dirty="0"/>
              <a:t> </a:t>
            </a:r>
            <a:r>
              <a:rPr lang="en-US" sz="1600" dirty="0" err="1"/>
              <a:t>keramik</a:t>
            </a:r>
            <a:r>
              <a:rPr lang="en-US" sz="1600" dirty="0"/>
              <a:t> </a:t>
            </a:r>
            <a:r>
              <a:rPr lang="en-US" sz="1400" dirty="0"/>
              <a:t>(semi indoor)	</a:t>
            </a:r>
            <a:r>
              <a:rPr lang="en-US" sz="1600" dirty="0"/>
              <a:t>: 1</a:t>
            </a:r>
          </a:p>
          <a:p>
            <a:pPr marL="342900" lvl="0" indent="-342900" algn="l" rtl="0">
              <a:spcBef>
                <a:spcPts val="0"/>
              </a:spcBef>
              <a:spcAft>
                <a:spcPts val="0"/>
              </a:spcAft>
              <a:buFont typeface="Wingdings" panose="05000000000000000000" pitchFamily="2" charset="2"/>
              <a:buChar char="Ø"/>
            </a:pPr>
            <a:r>
              <a:rPr lang="en-ID" sz="1600" dirty="0" err="1"/>
              <a:t>Rumah</a:t>
            </a:r>
            <a:r>
              <a:rPr lang="en-ID" sz="1600" dirty="0"/>
              <a:t> </a:t>
            </a:r>
            <a:r>
              <a:rPr lang="en-ID" sz="1600" dirty="0" err="1"/>
              <a:t>Khodam</a:t>
            </a:r>
            <a:r>
              <a:rPr lang="en-ID" sz="1600" dirty="0"/>
              <a:t> PPM		: 1</a:t>
            </a:r>
            <a:endParaRPr lang="en-US" sz="1600" dirty="0"/>
          </a:p>
          <a:p>
            <a:pPr marL="342900" lvl="0" indent="-342900" algn="l" rtl="0">
              <a:spcBef>
                <a:spcPts val="0"/>
              </a:spcBef>
              <a:spcAft>
                <a:spcPts val="0"/>
              </a:spcAft>
              <a:buFont typeface="Wingdings" panose="05000000000000000000" pitchFamily="2" charset="2"/>
              <a:buChar char="Ø"/>
            </a:pPr>
            <a:endParaRPr lang="en-US" sz="1600" dirty="0"/>
          </a:p>
        </p:txBody>
      </p:sp>
      <p:grpSp>
        <p:nvGrpSpPr>
          <p:cNvPr id="1273" name="Google Shape;1273;p57"/>
          <p:cNvGrpSpPr/>
          <p:nvPr/>
        </p:nvGrpSpPr>
        <p:grpSpPr>
          <a:xfrm>
            <a:off x="7784688" y="534993"/>
            <a:ext cx="644323" cy="482128"/>
            <a:chOff x="9884101" y="2516393"/>
            <a:chExt cx="644323" cy="482128"/>
          </a:xfrm>
        </p:grpSpPr>
        <p:sp>
          <p:nvSpPr>
            <p:cNvPr id="1274" name="Google Shape;1274;p57"/>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7"/>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7"/>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7"/>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7"/>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7"/>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7"/>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7"/>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7"/>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7"/>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7"/>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7"/>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57"/>
          <p:cNvGrpSpPr/>
          <p:nvPr/>
        </p:nvGrpSpPr>
        <p:grpSpPr>
          <a:xfrm>
            <a:off x="715088" y="534993"/>
            <a:ext cx="644323" cy="482128"/>
            <a:chOff x="9884101" y="2516393"/>
            <a:chExt cx="644323" cy="482128"/>
          </a:xfrm>
        </p:grpSpPr>
        <p:sp>
          <p:nvSpPr>
            <p:cNvPr id="1287" name="Google Shape;1287;p57"/>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7"/>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7"/>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7"/>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7"/>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7"/>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7"/>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7"/>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7"/>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7"/>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004;p49"/>
          <p:cNvSpPr txBox="1">
            <a:spLocks/>
          </p:cNvSpPr>
          <p:nvPr/>
        </p:nvSpPr>
        <p:spPr>
          <a:xfrm flipH="1">
            <a:off x="714194" y="537121"/>
            <a:ext cx="7713900" cy="5304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miko"/>
              <a:buNone/>
              <a:defRPr sz="2300" b="0" i="0" u="none" strike="noStrike" cap="none">
                <a:solidFill>
                  <a:schemeClr val="dk1"/>
                </a:solidFill>
                <a:latin typeface="Amiko"/>
                <a:ea typeface="Amiko"/>
                <a:cs typeface="Amiko"/>
                <a:sym typeface="Amiko"/>
              </a:defRPr>
            </a:lvl1pPr>
            <a:lvl2pPr marR="0" lvl="1"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2pPr>
            <a:lvl3pPr marR="0" lvl="2"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3pPr>
            <a:lvl4pPr marR="0" lvl="3"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4pPr>
            <a:lvl5pPr marR="0" lvl="4"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5pPr>
            <a:lvl6pPr marR="0" lvl="5"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6pPr>
            <a:lvl7pPr marR="0" lvl="6"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7pPr>
            <a:lvl8pPr marR="0" lvl="7"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8pPr>
            <a:lvl9pPr marR="0" lvl="8" algn="ctr" rtl="0">
              <a:lnSpc>
                <a:spcPct val="100000"/>
              </a:lnSpc>
              <a:spcBef>
                <a:spcPts val="0"/>
              </a:spcBef>
              <a:spcAft>
                <a:spcPts val="0"/>
              </a:spcAft>
              <a:buClr>
                <a:schemeClr val="dk1"/>
              </a:buClr>
              <a:buSzPts val="3000"/>
              <a:buFont typeface="Barlow ExtraBold"/>
              <a:buNone/>
              <a:defRPr sz="3000" b="0" i="0" u="none" strike="noStrike" cap="none">
                <a:solidFill>
                  <a:schemeClr val="dk1"/>
                </a:solidFill>
                <a:latin typeface="Barlow ExtraBold"/>
                <a:ea typeface="Barlow ExtraBold"/>
                <a:cs typeface="Barlow ExtraBold"/>
                <a:sym typeface="Barlow ExtraBold"/>
              </a:defRPr>
            </a:lvl9pPr>
          </a:lstStyle>
          <a:p>
            <a:r>
              <a:rPr lang="en-US" sz="3600" dirty="0"/>
              <a:t>SARANA &amp; PRASARANA</a:t>
            </a:r>
          </a:p>
          <a:p>
            <a:r>
              <a:rPr lang="en-US" sz="3600" dirty="0"/>
              <a:t>Serta FASILITAS </a:t>
            </a:r>
            <a:r>
              <a:rPr lang="en-US" sz="3600" dirty="0" err="1"/>
              <a:t>lainnya</a:t>
            </a:r>
            <a:endParaRPr lang="en-US" sz="3600" dirty="0"/>
          </a:p>
        </p:txBody>
      </p:sp>
    </p:spTree>
    <p:extLst>
      <p:ext uri="{BB962C8B-B14F-4D97-AF65-F5344CB8AC3E}">
        <p14:creationId xmlns:p14="http://schemas.microsoft.com/office/powerpoint/2010/main" val="207721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640" y="2859198"/>
            <a:ext cx="6652517" cy="1122230"/>
          </a:xfrm>
          <a:prstGeom prst="rect">
            <a:avLst/>
          </a:prstGeom>
        </p:spPr>
        <p:txBody>
          <a:bodyPr wrap="square">
            <a:spAutoFit/>
          </a:bodyPr>
          <a:lstStyle/>
          <a:p>
            <a:pPr lvl="0" algn="ctr">
              <a:lnSpc>
                <a:spcPct val="150000"/>
              </a:lnSpc>
            </a:pPr>
            <a:r>
              <a:rPr lang="ar-SA" sz="500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rPr>
              <a:t>الحمد لله جزا كم الله خيرا</a:t>
            </a:r>
            <a:endParaRPr lang="ar-SA" sz="5000" dirty="0">
              <a:ln w="0"/>
              <a:solidFill>
                <a:schemeClr val="tx1"/>
              </a:solidFill>
              <a:effectLst>
                <a:outerShdw blurRad="38100" dist="19050" dir="2700000" algn="tl" rotWithShape="0">
                  <a:schemeClr val="dk1">
                    <a:alpha val="40000"/>
                  </a:schemeClr>
                </a:outerShdw>
              </a:effectLst>
            </a:endParaRPr>
          </a:p>
        </p:txBody>
      </p:sp>
      <p:pic>
        <p:nvPicPr>
          <p:cNvPr id="3" name="Google Shape;551;p29"/>
          <p:cNvPicPr preferRelativeResize="0"/>
          <p:nvPr/>
        </p:nvPicPr>
        <p:blipFill rotWithShape="1">
          <a:blip r:embed="rId2">
            <a:alphaModFix/>
          </a:blip>
          <a:srcRect l="48714"/>
          <a:stretch/>
        </p:blipFill>
        <p:spPr>
          <a:xfrm>
            <a:off x="3563741" y="788812"/>
            <a:ext cx="2196314" cy="1998468"/>
          </a:xfrm>
          <a:prstGeom prst="rect">
            <a:avLst/>
          </a:prstGeom>
          <a:noFill/>
          <a:ln>
            <a:noFill/>
          </a:ln>
        </p:spPr>
      </p:pic>
    </p:spTree>
    <p:extLst>
      <p:ext uri="{BB962C8B-B14F-4D97-AF65-F5344CB8AC3E}">
        <p14:creationId xmlns:p14="http://schemas.microsoft.com/office/powerpoint/2010/main" val="427203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8100" y="1802863"/>
            <a:ext cx="5284975" cy="0"/>
          </a:xfrm>
          <a:prstGeom prst="line">
            <a:avLst/>
          </a:prstGeom>
          <a:ln w="57150" cap="rnd">
            <a:solidFill>
              <a:srgbClr val="003852"/>
            </a:solidFill>
            <a:prstDash val="solid"/>
            <a:headEnd type="none" w="sm" len="sm"/>
            <a:tailEnd type="none" w="sm" len="sm"/>
          </a:ln>
        </p:spPr>
      </p:sp>
      <p:sp>
        <p:nvSpPr>
          <p:cNvPr id="3" name="Freeform 3"/>
          <p:cNvSpPr/>
          <p:nvPr/>
        </p:nvSpPr>
        <p:spPr>
          <a:xfrm>
            <a:off x="819876" y="3267173"/>
            <a:ext cx="644323" cy="1341290"/>
          </a:xfrm>
          <a:custGeom>
            <a:avLst/>
            <a:gdLst/>
            <a:ahLst/>
            <a:cxnLst/>
            <a:rect l="l" t="t" r="r" b="b"/>
            <a:pathLst>
              <a:path w="1288646" h="2682580">
                <a:moveTo>
                  <a:pt x="0" y="0"/>
                </a:moveTo>
                <a:lnTo>
                  <a:pt x="1288646" y="0"/>
                </a:lnTo>
                <a:lnTo>
                  <a:pt x="1288646" y="2682580"/>
                </a:lnTo>
                <a:lnTo>
                  <a:pt x="0" y="2682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26247" y="295496"/>
            <a:ext cx="5020627" cy="1316867"/>
            <a:chOff x="0" y="0"/>
            <a:chExt cx="13388339" cy="3511645"/>
          </a:xfrm>
        </p:grpSpPr>
        <p:sp>
          <p:nvSpPr>
            <p:cNvPr id="5" name="Freeform 5"/>
            <p:cNvSpPr/>
            <p:nvPr/>
          </p:nvSpPr>
          <p:spPr>
            <a:xfrm>
              <a:off x="0" y="0"/>
              <a:ext cx="13388339" cy="3511645"/>
            </a:xfrm>
            <a:custGeom>
              <a:avLst/>
              <a:gdLst/>
              <a:ahLst/>
              <a:cxnLst/>
              <a:rect l="l" t="t" r="r" b="b"/>
              <a:pathLst>
                <a:path w="13388339" h="3511645">
                  <a:moveTo>
                    <a:pt x="0" y="0"/>
                  </a:moveTo>
                  <a:lnTo>
                    <a:pt x="13388339" y="0"/>
                  </a:lnTo>
                  <a:lnTo>
                    <a:pt x="13388339" y="3511645"/>
                  </a:lnTo>
                  <a:lnTo>
                    <a:pt x="0" y="3511645"/>
                  </a:lnTo>
                  <a:close/>
                </a:path>
              </a:pathLst>
            </a:custGeom>
            <a:solidFill>
              <a:srgbClr val="000000">
                <a:alpha val="0"/>
              </a:srgbClr>
            </a:solidFill>
          </p:spPr>
        </p:sp>
        <p:sp>
          <p:nvSpPr>
            <p:cNvPr id="6" name="TextBox 6"/>
            <p:cNvSpPr txBox="1"/>
            <p:nvPr/>
          </p:nvSpPr>
          <p:spPr>
            <a:xfrm>
              <a:off x="0" y="0"/>
              <a:ext cx="13388339" cy="3511645"/>
            </a:xfrm>
            <a:prstGeom prst="rect">
              <a:avLst/>
            </a:prstGeom>
          </p:spPr>
          <p:txBody>
            <a:bodyPr lIns="0" tIns="0" rIns="0" bIns="0" rtlCol="0" anchor="t"/>
            <a:lstStyle/>
            <a:p>
              <a:pPr>
                <a:lnSpc>
                  <a:spcPts val="6480"/>
                </a:lnSpc>
              </a:pPr>
              <a:r>
                <a:rPr lang="en-US" sz="5400" dirty="0">
                  <a:latin typeface="Amiko"/>
                  <a:ea typeface="Amiko"/>
                  <a:cs typeface="Amiko"/>
                  <a:sym typeface="Amiko"/>
                </a:rPr>
                <a:t>MOTTO PPM</a:t>
              </a:r>
            </a:p>
            <a:p>
              <a:pPr>
                <a:lnSpc>
                  <a:spcPts val="2160"/>
                </a:lnSpc>
              </a:pPr>
              <a:r>
                <a:rPr lang="en-US" sz="2400" dirty="0">
                  <a:latin typeface="Amiko"/>
                  <a:ea typeface="Amiko"/>
                  <a:cs typeface="Amiko"/>
                  <a:sym typeface="Amiko"/>
                </a:rPr>
                <a:t>Per- 2010</a:t>
              </a:r>
            </a:p>
          </p:txBody>
        </p:sp>
      </p:grpSp>
      <p:grpSp>
        <p:nvGrpSpPr>
          <p:cNvPr id="7" name="Group 7"/>
          <p:cNvGrpSpPr/>
          <p:nvPr/>
        </p:nvGrpSpPr>
        <p:grpSpPr>
          <a:xfrm>
            <a:off x="2345360" y="2522008"/>
            <a:ext cx="5803029" cy="1661993"/>
            <a:chOff x="0" y="0"/>
            <a:chExt cx="15474744" cy="4431981"/>
          </a:xfrm>
        </p:grpSpPr>
        <p:sp>
          <p:nvSpPr>
            <p:cNvPr id="8" name="Freeform 8"/>
            <p:cNvSpPr/>
            <p:nvPr/>
          </p:nvSpPr>
          <p:spPr>
            <a:xfrm>
              <a:off x="0" y="0"/>
              <a:ext cx="15474744" cy="4431981"/>
            </a:xfrm>
            <a:custGeom>
              <a:avLst/>
              <a:gdLst/>
              <a:ahLst/>
              <a:cxnLst/>
              <a:rect l="l" t="t" r="r" b="b"/>
              <a:pathLst>
                <a:path w="15474744" h="4431981">
                  <a:moveTo>
                    <a:pt x="0" y="0"/>
                  </a:moveTo>
                  <a:lnTo>
                    <a:pt x="15474744" y="0"/>
                  </a:lnTo>
                  <a:lnTo>
                    <a:pt x="15474744" y="4431981"/>
                  </a:lnTo>
                  <a:lnTo>
                    <a:pt x="0" y="4431981"/>
                  </a:lnTo>
                  <a:close/>
                </a:path>
              </a:pathLst>
            </a:custGeom>
            <a:solidFill>
              <a:srgbClr val="000000">
                <a:alpha val="0"/>
              </a:srgbClr>
            </a:solidFill>
          </p:spPr>
        </p:sp>
        <p:sp>
          <p:nvSpPr>
            <p:cNvPr id="9" name="TextBox 9"/>
            <p:cNvSpPr txBox="1"/>
            <p:nvPr/>
          </p:nvSpPr>
          <p:spPr>
            <a:xfrm>
              <a:off x="0" y="-409575"/>
              <a:ext cx="15474744" cy="4841556"/>
            </a:xfrm>
            <a:prstGeom prst="rect">
              <a:avLst/>
            </a:prstGeom>
          </p:spPr>
          <p:txBody>
            <a:bodyPr lIns="0" tIns="0" rIns="0" bIns="0" rtlCol="0" anchor="t"/>
            <a:lstStyle/>
            <a:p>
              <a:pPr algn="ctr">
                <a:lnSpc>
                  <a:spcPts val="6480"/>
                </a:lnSpc>
              </a:pPr>
              <a:r>
                <a:rPr lang="en-US" sz="3600" b="1">
                  <a:solidFill>
                    <a:srgbClr val="002536"/>
                  </a:solidFill>
                  <a:latin typeface="Open Sans Bold"/>
                  <a:ea typeface="Open Sans Bold"/>
                  <a:cs typeface="Open Sans Bold"/>
                  <a:sym typeface="Open Sans Bold"/>
                </a:rPr>
                <a:t>“Sarjana yang Muballigh, Muballigh yang Sarjana.”</a:t>
              </a:r>
            </a:p>
          </p:txBody>
        </p:sp>
      </p:grpSp>
      <p:sp>
        <p:nvSpPr>
          <p:cNvPr id="10" name="Freeform 10"/>
          <p:cNvSpPr/>
          <p:nvPr/>
        </p:nvSpPr>
        <p:spPr>
          <a:xfrm>
            <a:off x="6215864" y="698309"/>
            <a:ext cx="2586237" cy="1306974"/>
          </a:xfrm>
          <a:custGeom>
            <a:avLst/>
            <a:gdLst/>
            <a:ahLst/>
            <a:cxnLst/>
            <a:rect l="l" t="t" r="r" b="b"/>
            <a:pathLst>
              <a:path w="5172474" h="2613948">
                <a:moveTo>
                  <a:pt x="0" y="0"/>
                </a:moveTo>
                <a:lnTo>
                  <a:pt x="5172474" y="0"/>
                </a:lnTo>
                <a:lnTo>
                  <a:pt x="5172474" y="2613948"/>
                </a:lnTo>
                <a:lnTo>
                  <a:pt x="0" y="2613948"/>
                </a:lnTo>
                <a:lnTo>
                  <a:pt x="0" y="0"/>
                </a:lnTo>
                <a:close/>
              </a:path>
            </a:pathLst>
          </a:custGeom>
          <a:blipFill>
            <a:blip r:embed="rId4"/>
            <a:stretch>
              <a:fillRect r="-8238"/>
            </a:stretch>
          </a:blipFill>
        </p:spPr>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9" name="Google Shape;599;p38"/>
          <p:cNvSpPr txBox="1">
            <a:spLocks noGrp="1"/>
          </p:cNvSpPr>
          <p:nvPr>
            <p:ph type="title"/>
          </p:nvPr>
        </p:nvSpPr>
        <p:spPr>
          <a:xfrm>
            <a:off x="4798031" y="526784"/>
            <a:ext cx="3911678" cy="2452722"/>
          </a:xfrm>
          <a:prstGeom prst="rect">
            <a:avLst/>
          </a:prstGeom>
        </p:spPr>
        <p:txBody>
          <a:bodyPr spcFirstLastPara="1" wrap="square" lIns="91425" tIns="91425" rIns="91425" bIns="91425" anchor="t" anchorCtr="0">
            <a:noAutofit/>
          </a:bodyPr>
          <a:lstStyle/>
          <a:p>
            <a:pPr marL="0" lvl="0" indent="0" algn="r" rtl="0">
              <a:lnSpc>
                <a:spcPct val="150000"/>
              </a:lnSpc>
              <a:spcBef>
                <a:spcPts val="0"/>
              </a:spcBef>
              <a:spcAft>
                <a:spcPts val="0"/>
              </a:spcAft>
              <a:buNone/>
            </a:pPr>
            <a:r>
              <a:rPr lang="en" sz="3000" b="1" dirty="0"/>
              <a:t>Piagam Izin Operasional Pondok Pesantren</a:t>
            </a:r>
            <a:endParaRPr sz="3000" b="1" dirty="0"/>
          </a:p>
        </p:txBody>
      </p:sp>
      <p:cxnSp>
        <p:nvCxnSpPr>
          <p:cNvPr id="601" name="Google Shape;601;p38"/>
          <p:cNvCxnSpPr/>
          <p:nvPr/>
        </p:nvCxnSpPr>
        <p:spPr>
          <a:xfrm>
            <a:off x="5229325" y="3295650"/>
            <a:ext cx="3914700" cy="0"/>
          </a:xfrm>
          <a:prstGeom prst="straightConnector1">
            <a:avLst/>
          </a:prstGeom>
          <a:noFill/>
          <a:ln w="76200"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14" y="142780"/>
            <a:ext cx="3535598" cy="4908422"/>
          </a:xfrm>
          <a:prstGeom prst="rect">
            <a:avLst/>
          </a:prstGeom>
          <a:ln>
            <a:noFill/>
          </a:ln>
          <a:effectLst>
            <a:outerShdw blurRad="292100" dist="139700" dir="2700000" algn="tl" rotWithShape="0">
              <a:srgbClr val="333333">
                <a:alpha val="65000"/>
              </a:srgbClr>
            </a:outerShdw>
          </a:effectLst>
        </p:spPr>
      </p:pic>
      <p:sp>
        <p:nvSpPr>
          <p:cNvPr id="11" name="Google Shape;599;p38"/>
          <p:cNvSpPr txBox="1">
            <a:spLocks noGrp="1"/>
          </p:cNvSpPr>
          <p:nvPr>
            <p:ph type="title"/>
          </p:nvPr>
        </p:nvSpPr>
        <p:spPr>
          <a:xfrm>
            <a:off x="6294536" y="3611795"/>
            <a:ext cx="2415173" cy="106742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000" b="1" dirty="0"/>
              <a:t>LEGALITAS</a:t>
            </a:r>
            <a:br>
              <a:rPr lang="en" sz="3000" dirty="0"/>
            </a:br>
            <a:r>
              <a:rPr lang="en" sz="3000" dirty="0"/>
              <a:t>Pesantren</a:t>
            </a:r>
            <a:endParaRPr sz="3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oogle Shape;124;p4">
            <a:extLst>
              <a:ext uri="{FF2B5EF4-FFF2-40B4-BE49-F238E27FC236}">
                <a16:creationId xmlns:a16="http://schemas.microsoft.com/office/drawing/2014/main" id="{266EE17F-B152-36C5-12E2-6E159C044B79}"/>
              </a:ext>
            </a:extLst>
          </p:cNvPr>
          <p:cNvPicPr preferRelativeResize="0"/>
          <p:nvPr/>
        </p:nvPicPr>
        <p:blipFill rotWithShape="1">
          <a:blip r:embed="rId2">
            <a:alphaModFix/>
          </a:blip>
          <a:srcRect l="48714"/>
          <a:stretch/>
        </p:blipFill>
        <p:spPr>
          <a:xfrm>
            <a:off x="7934324" y="190126"/>
            <a:ext cx="914400" cy="914400"/>
          </a:xfrm>
          <a:prstGeom prst="rect">
            <a:avLst/>
          </a:prstGeom>
          <a:noFill/>
          <a:ln>
            <a:noFill/>
          </a:ln>
        </p:spPr>
      </p:pic>
      <p:sp>
        <p:nvSpPr>
          <p:cNvPr id="33" name="TextBox 32">
            <a:extLst>
              <a:ext uri="{FF2B5EF4-FFF2-40B4-BE49-F238E27FC236}">
                <a16:creationId xmlns:a16="http://schemas.microsoft.com/office/drawing/2014/main" id="{F723F021-0142-8551-2DDB-C86FA831689A}"/>
              </a:ext>
            </a:extLst>
          </p:cNvPr>
          <p:cNvSpPr txBox="1"/>
          <p:nvPr/>
        </p:nvSpPr>
        <p:spPr>
          <a:xfrm>
            <a:off x="489224" y="361646"/>
            <a:ext cx="4339951" cy="400110"/>
          </a:xfrm>
          <a:prstGeom prst="rect">
            <a:avLst/>
          </a:prstGeom>
          <a:noFill/>
        </p:spPr>
        <p:txBody>
          <a:bodyPr wrap="square" rtlCol="0">
            <a:spAutoFit/>
          </a:bodyPr>
          <a:lstStyle/>
          <a:p>
            <a:pPr>
              <a:lnSpc>
                <a:spcPct val="80000"/>
              </a:lnSpc>
            </a:pPr>
            <a:r>
              <a:rPr lang="en-US" sz="2500" b="1" dirty="0" err="1">
                <a:solidFill>
                  <a:schemeClr val="tx1"/>
                </a:solidFill>
                <a:latin typeface="Poppins Light" panose="020B0604020202020204" charset="0"/>
                <a:cs typeface="Poppins Light" panose="020B0604020202020204" charset="0"/>
              </a:rPr>
              <a:t>Sejarah</a:t>
            </a:r>
            <a:r>
              <a:rPr lang="en-US" sz="2500" dirty="0">
                <a:solidFill>
                  <a:schemeClr val="tx1"/>
                </a:solidFill>
                <a:latin typeface="Poppins Light" panose="020B0604020202020204" charset="0"/>
                <a:cs typeface="Poppins Light" panose="020B0604020202020204" charset="0"/>
              </a:rPr>
              <a:t> PPM </a:t>
            </a:r>
            <a:r>
              <a:rPr lang="en-US" sz="2500" dirty="0" err="1">
                <a:solidFill>
                  <a:schemeClr val="tx1"/>
                </a:solidFill>
                <a:latin typeface="Poppins Light" panose="020B0604020202020204" charset="0"/>
                <a:cs typeface="Poppins Light" panose="020B0604020202020204" charset="0"/>
              </a:rPr>
              <a:t>Nurul</a:t>
            </a:r>
            <a:r>
              <a:rPr lang="en-US" sz="2500" dirty="0">
                <a:solidFill>
                  <a:schemeClr val="tx1"/>
                </a:solidFill>
                <a:latin typeface="Poppins Light" panose="020B0604020202020204" charset="0"/>
                <a:cs typeface="Poppins Light" panose="020B0604020202020204" charset="0"/>
              </a:rPr>
              <a:t> Hakim</a:t>
            </a:r>
          </a:p>
        </p:txBody>
      </p:sp>
      <p:sp>
        <p:nvSpPr>
          <p:cNvPr id="34" name="Rectangle 33">
            <a:extLst>
              <a:ext uri="{FF2B5EF4-FFF2-40B4-BE49-F238E27FC236}">
                <a16:creationId xmlns:a16="http://schemas.microsoft.com/office/drawing/2014/main" id="{EA1904A9-2F87-3FA9-50CB-A07C11DB6D5A}"/>
              </a:ext>
            </a:extLst>
          </p:cNvPr>
          <p:cNvSpPr/>
          <p:nvPr/>
        </p:nvSpPr>
        <p:spPr>
          <a:xfrm>
            <a:off x="358610" y="263282"/>
            <a:ext cx="63939" cy="536574"/>
          </a:xfrm>
          <a:prstGeom prst="rect">
            <a:avLst/>
          </a:prstGeom>
          <a:solidFill>
            <a:srgbClr val="002536"/>
          </a:solidFill>
          <a:ln>
            <a:solidFill>
              <a:srgbClr val="00385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35" name="Rectangle 34">
            <a:extLst>
              <a:ext uri="{FF2B5EF4-FFF2-40B4-BE49-F238E27FC236}">
                <a16:creationId xmlns:a16="http://schemas.microsoft.com/office/drawing/2014/main" id="{DD380F19-67D8-EFE3-63A7-C6F9C5033AD3}"/>
              </a:ext>
            </a:extLst>
          </p:cNvPr>
          <p:cNvSpPr/>
          <p:nvPr/>
        </p:nvSpPr>
        <p:spPr>
          <a:xfrm>
            <a:off x="366328" y="1590671"/>
            <a:ext cx="2435827" cy="3086104"/>
          </a:xfrm>
          <a:prstGeom prst="rect">
            <a:avLst/>
          </a:prstGeom>
          <a:noFill/>
          <a:ln w="38100" cmpd="sng">
            <a:solidFill>
              <a:srgbClr val="00385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2C8A2DF6-9DF4-E7E1-38A8-9A465A1CCC78}"/>
              </a:ext>
            </a:extLst>
          </p:cNvPr>
          <p:cNvSpPr/>
          <p:nvPr/>
        </p:nvSpPr>
        <p:spPr>
          <a:xfrm>
            <a:off x="6315074" y="1600198"/>
            <a:ext cx="2435827" cy="3076577"/>
          </a:xfrm>
          <a:prstGeom prst="rect">
            <a:avLst/>
          </a:prstGeom>
          <a:noFill/>
          <a:ln w="38100" cmpd="sng">
            <a:solidFill>
              <a:srgbClr val="00385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FB77DF47-9285-1F6D-D424-ED0C7288EBD4}"/>
              </a:ext>
            </a:extLst>
          </p:cNvPr>
          <p:cNvSpPr/>
          <p:nvPr/>
        </p:nvSpPr>
        <p:spPr>
          <a:xfrm>
            <a:off x="3340701" y="1600198"/>
            <a:ext cx="2435827" cy="3076577"/>
          </a:xfrm>
          <a:prstGeom prst="rect">
            <a:avLst/>
          </a:prstGeom>
          <a:noFill/>
          <a:ln w="38100" cmpd="sng">
            <a:solidFill>
              <a:srgbClr val="00385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38" name="TextBox 37">
            <a:extLst>
              <a:ext uri="{FF2B5EF4-FFF2-40B4-BE49-F238E27FC236}">
                <a16:creationId xmlns:a16="http://schemas.microsoft.com/office/drawing/2014/main" id="{01BA7EF3-D2BF-00CB-D87A-42F3E98AD81B}"/>
              </a:ext>
            </a:extLst>
          </p:cNvPr>
          <p:cNvSpPr txBox="1">
            <a:spLocks noChangeArrowheads="1"/>
          </p:cNvSpPr>
          <p:nvPr/>
        </p:nvSpPr>
        <p:spPr bwMode="auto">
          <a:xfrm>
            <a:off x="1013099" y="1714500"/>
            <a:ext cx="1139551"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800">
                <a:solidFill>
                  <a:schemeClr val="tx1"/>
                </a:solidFill>
                <a:latin typeface="Calibri" charset="0"/>
                <a:ea typeface="ＭＳ Ｐゴシック" charset="0"/>
                <a:cs typeface="ＭＳ Ｐゴシック" charset="0"/>
              </a:defRPr>
            </a:lvl1pPr>
            <a:lvl2pPr marL="742950" indent="-285750">
              <a:defRPr sz="4800">
                <a:solidFill>
                  <a:schemeClr val="tx1"/>
                </a:solidFill>
                <a:latin typeface="Calibri" charset="0"/>
                <a:ea typeface="ＭＳ Ｐゴシック" charset="0"/>
              </a:defRPr>
            </a:lvl2pPr>
            <a:lvl3pPr marL="1143000" indent="-228600">
              <a:defRPr sz="4800">
                <a:solidFill>
                  <a:schemeClr val="tx1"/>
                </a:solidFill>
                <a:latin typeface="Calibri" charset="0"/>
                <a:ea typeface="ＭＳ Ｐゴシック" charset="0"/>
              </a:defRPr>
            </a:lvl3pPr>
            <a:lvl4pPr marL="1600200" indent="-228600">
              <a:defRPr sz="4800">
                <a:solidFill>
                  <a:schemeClr val="tx1"/>
                </a:solidFill>
                <a:latin typeface="Calibri" charset="0"/>
                <a:ea typeface="ＭＳ Ｐゴシック" charset="0"/>
              </a:defRPr>
            </a:lvl4pPr>
            <a:lvl5pPr marL="2057400" indent="-228600">
              <a:defRPr sz="4800">
                <a:solidFill>
                  <a:schemeClr val="tx1"/>
                </a:solidFill>
                <a:latin typeface="Calibri" charset="0"/>
                <a:ea typeface="ＭＳ Ｐゴシック" charset="0"/>
              </a:defRPr>
            </a:lvl5pPr>
            <a:lvl6pPr marL="2514600" indent="-228600" defTabSz="1219200" fontAlgn="base">
              <a:spcBef>
                <a:spcPct val="0"/>
              </a:spcBef>
              <a:spcAft>
                <a:spcPct val="0"/>
              </a:spcAft>
              <a:defRPr sz="4800">
                <a:solidFill>
                  <a:schemeClr val="tx1"/>
                </a:solidFill>
                <a:latin typeface="Calibri" charset="0"/>
                <a:ea typeface="ＭＳ Ｐゴシック" charset="0"/>
              </a:defRPr>
            </a:lvl6pPr>
            <a:lvl7pPr marL="2971800" indent="-228600" defTabSz="1219200" fontAlgn="base">
              <a:spcBef>
                <a:spcPct val="0"/>
              </a:spcBef>
              <a:spcAft>
                <a:spcPct val="0"/>
              </a:spcAft>
              <a:defRPr sz="4800">
                <a:solidFill>
                  <a:schemeClr val="tx1"/>
                </a:solidFill>
                <a:latin typeface="Calibri" charset="0"/>
                <a:ea typeface="ＭＳ Ｐゴシック" charset="0"/>
              </a:defRPr>
            </a:lvl7pPr>
            <a:lvl8pPr marL="3429000" indent="-228600" defTabSz="1219200" fontAlgn="base">
              <a:spcBef>
                <a:spcPct val="0"/>
              </a:spcBef>
              <a:spcAft>
                <a:spcPct val="0"/>
              </a:spcAft>
              <a:defRPr sz="4800">
                <a:solidFill>
                  <a:schemeClr val="tx1"/>
                </a:solidFill>
                <a:latin typeface="Calibri" charset="0"/>
                <a:ea typeface="ＭＳ Ｐゴシック" charset="0"/>
              </a:defRPr>
            </a:lvl8pPr>
            <a:lvl9pPr marL="3886200" indent="-228600" defTabSz="1219200" fontAlgn="base">
              <a:spcBef>
                <a:spcPct val="0"/>
              </a:spcBef>
              <a:spcAft>
                <a:spcPct val="0"/>
              </a:spcAft>
              <a:defRPr sz="4800">
                <a:solidFill>
                  <a:schemeClr val="tx1"/>
                </a:solidFill>
                <a:latin typeface="Calibri" charset="0"/>
                <a:ea typeface="ＭＳ Ｐゴシック" charset="0"/>
              </a:defRPr>
            </a:lvl9pPr>
          </a:lstStyle>
          <a:p>
            <a:pPr algn="ctr"/>
            <a:r>
              <a:rPr lang="en-US" sz="2300" dirty="0">
                <a:latin typeface="Amiko" panose="020B0604020202020204" charset="0"/>
                <a:cs typeface="Amiko" panose="020B0604020202020204" charset="0"/>
              </a:rPr>
              <a:t>2000</a:t>
            </a:r>
          </a:p>
        </p:txBody>
      </p:sp>
      <p:sp>
        <p:nvSpPr>
          <p:cNvPr id="39" name="TextBox 38">
            <a:extLst>
              <a:ext uri="{FF2B5EF4-FFF2-40B4-BE49-F238E27FC236}">
                <a16:creationId xmlns:a16="http://schemas.microsoft.com/office/drawing/2014/main" id="{9201F35E-79E8-DC40-A57C-2E03B472AF16}"/>
              </a:ext>
            </a:extLst>
          </p:cNvPr>
          <p:cNvSpPr txBox="1">
            <a:spLocks noChangeArrowheads="1"/>
          </p:cNvSpPr>
          <p:nvPr/>
        </p:nvSpPr>
        <p:spPr bwMode="auto">
          <a:xfrm>
            <a:off x="3988838" y="1714500"/>
            <a:ext cx="1139551"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800">
                <a:solidFill>
                  <a:schemeClr val="tx1"/>
                </a:solidFill>
                <a:latin typeface="Calibri" charset="0"/>
                <a:ea typeface="ＭＳ Ｐゴシック" charset="0"/>
                <a:cs typeface="ＭＳ Ｐゴシック" charset="0"/>
              </a:defRPr>
            </a:lvl1pPr>
            <a:lvl2pPr marL="742950" indent="-285750">
              <a:defRPr sz="4800">
                <a:solidFill>
                  <a:schemeClr val="tx1"/>
                </a:solidFill>
                <a:latin typeface="Calibri" charset="0"/>
                <a:ea typeface="ＭＳ Ｐゴシック" charset="0"/>
              </a:defRPr>
            </a:lvl2pPr>
            <a:lvl3pPr marL="1143000" indent="-228600">
              <a:defRPr sz="4800">
                <a:solidFill>
                  <a:schemeClr val="tx1"/>
                </a:solidFill>
                <a:latin typeface="Calibri" charset="0"/>
                <a:ea typeface="ＭＳ Ｐゴシック" charset="0"/>
              </a:defRPr>
            </a:lvl3pPr>
            <a:lvl4pPr marL="1600200" indent="-228600">
              <a:defRPr sz="4800">
                <a:solidFill>
                  <a:schemeClr val="tx1"/>
                </a:solidFill>
                <a:latin typeface="Calibri" charset="0"/>
                <a:ea typeface="ＭＳ Ｐゴシック" charset="0"/>
              </a:defRPr>
            </a:lvl4pPr>
            <a:lvl5pPr marL="2057400" indent="-228600">
              <a:defRPr sz="4800">
                <a:solidFill>
                  <a:schemeClr val="tx1"/>
                </a:solidFill>
                <a:latin typeface="Calibri" charset="0"/>
                <a:ea typeface="ＭＳ Ｐゴシック" charset="0"/>
              </a:defRPr>
            </a:lvl5pPr>
            <a:lvl6pPr marL="2514600" indent="-228600" defTabSz="1219200" fontAlgn="base">
              <a:spcBef>
                <a:spcPct val="0"/>
              </a:spcBef>
              <a:spcAft>
                <a:spcPct val="0"/>
              </a:spcAft>
              <a:defRPr sz="4800">
                <a:solidFill>
                  <a:schemeClr val="tx1"/>
                </a:solidFill>
                <a:latin typeface="Calibri" charset="0"/>
                <a:ea typeface="ＭＳ Ｐゴシック" charset="0"/>
              </a:defRPr>
            </a:lvl6pPr>
            <a:lvl7pPr marL="2971800" indent="-228600" defTabSz="1219200" fontAlgn="base">
              <a:spcBef>
                <a:spcPct val="0"/>
              </a:spcBef>
              <a:spcAft>
                <a:spcPct val="0"/>
              </a:spcAft>
              <a:defRPr sz="4800">
                <a:solidFill>
                  <a:schemeClr val="tx1"/>
                </a:solidFill>
                <a:latin typeface="Calibri" charset="0"/>
                <a:ea typeface="ＭＳ Ｐゴシック" charset="0"/>
              </a:defRPr>
            </a:lvl7pPr>
            <a:lvl8pPr marL="3429000" indent="-228600" defTabSz="1219200" fontAlgn="base">
              <a:spcBef>
                <a:spcPct val="0"/>
              </a:spcBef>
              <a:spcAft>
                <a:spcPct val="0"/>
              </a:spcAft>
              <a:defRPr sz="4800">
                <a:solidFill>
                  <a:schemeClr val="tx1"/>
                </a:solidFill>
                <a:latin typeface="Calibri" charset="0"/>
                <a:ea typeface="ＭＳ Ｐゴシック" charset="0"/>
              </a:defRPr>
            </a:lvl8pPr>
            <a:lvl9pPr marL="3886200" indent="-228600" defTabSz="1219200" fontAlgn="base">
              <a:spcBef>
                <a:spcPct val="0"/>
              </a:spcBef>
              <a:spcAft>
                <a:spcPct val="0"/>
              </a:spcAft>
              <a:defRPr sz="4800">
                <a:solidFill>
                  <a:schemeClr val="tx1"/>
                </a:solidFill>
                <a:latin typeface="Calibri" charset="0"/>
                <a:ea typeface="ＭＳ Ｐゴシック" charset="0"/>
              </a:defRPr>
            </a:lvl9pPr>
          </a:lstStyle>
          <a:p>
            <a:pPr algn="ctr"/>
            <a:r>
              <a:rPr lang="en-US" sz="2300" dirty="0">
                <a:latin typeface="Amiko" panose="020B0604020202020204" charset="0"/>
                <a:cs typeface="Amiko" panose="020B0604020202020204" charset="0"/>
              </a:rPr>
              <a:t>2001</a:t>
            </a:r>
          </a:p>
        </p:txBody>
      </p:sp>
      <p:sp>
        <p:nvSpPr>
          <p:cNvPr id="40" name="TextBox 39">
            <a:extLst>
              <a:ext uri="{FF2B5EF4-FFF2-40B4-BE49-F238E27FC236}">
                <a16:creationId xmlns:a16="http://schemas.microsoft.com/office/drawing/2014/main" id="{9A5E593E-20C2-15CB-EBBE-9262EA00D63C}"/>
              </a:ext>
            </a:extLst>
          </p:cNvPr>
          <p:cNvSpPr txBox="1">
            <a:spLocks noChangeArrowheads="1"/>
          </p:cNvSpPr>
          <p:nvPr/>
        </p:nvSpPr>
        <p:spPr bwMode="auto">
          <a:xfrm>
            <a:off x="6963211" y="1714500"/>
            <a:ext cx="1139551"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800">
                <a:solidFill>
                  <a:schemeClr val="tx1"/>
                </a:solidFill>
                <a:latin typeface="Calibri" charset="0"/>
                <a:ea typeface="ＭＳ Ｐゴシック" charset="0"/>
                <a:cs typeface="ＭＳ Ｐゴシック" charset="0"/>
              </a:defRPr>
            </a:lvl1pPr>
            <a:lvl2pPr marL="742950" indent="-285750">
              <a:defRPr sz="4800">
                <a:solidFill>
                  <a:schemeClr val="tx1"/>
                </a:solidFill>
                <a:latin typeface="Calibri" charset="0"/>
                <a:ea typeface="ＭＳ Ｐゴシック" charset="0"/>
              </a:defRPr>
            </a:lvl2pPr>
            <a:lvl3pPr marL="1143000" indent="-228600">
              <a:defRPr sz="4800">
                <a:solidFill>
                  <a:schemeClr val="tx1"/>
                </a:solidFill>
                <a:latin typeface="Calibri" charset="0"/>
                <a:ea typeface="ＭＳ Ｐゴシック" charset="0"/>
              </a:defRPr>
            </a:lvl3pPr>
            <a:lvl4pPr marL="1600200" indent="-228600">
              <a:defRPr sz="4800">
                <a:solidFill>
                  <a:schemeClr val="tx1"/>
                </a:solidFill>
                <a:latin typeface="Calibri" charset="0"/>
                <a:ea typeface="ＭＳ Ｐゴシック" charset="0"/>
              </a:defRPr>
            </a:lvl4pPr>
            <a:lvl5pPr marL="2057400" indent="-228600">
              <a:defRPr sz="4800">
                <a:solidFill>
                  <a:schemeClr val="tx1"/>
                </a:solidFill>
                <a:latin typeface="Calibri" charset="0"/>
                <a:ea typeface="ＭＳ Ｐゴシック" charset="0"/>
              </a:defRPr>
            </a:lvl5pPr>
            <a:lvl6pPr marL="2514600" indent="-228600" defTabSz="1219200" fontAlgn="base">
              <a:spcBef>
                <a:spcPct val="0"/>
              </a:spcBef>
              <a:spcAft>
                <a:spcPct val="0"/>
              </a:spcAft>
              <a:defRPr sz="4800">
                <a:solidFill>
                  <a:schemeClr val="tx1"/>
                </a:solidFill>
                <a:latin typeface="Calibri" charset="0"/>
                <a:ea typeface="ＭＳ Ｐゴシック" charset="0"/>
              </a:defRPr>
            </a:lvl6pPr>
            <a:lvl7pPr marL="2971800" indent="-228600" defTabSz="1219200" fontAlgn="base">
              <a:spcBef>
                <a:spcPct val="0"/>
              </a:spcBef>
              <a:spcAft>
                <a:spcPct val="0"/>
              </a:spcAft>
              <a:defRPr sz="4800">
                <a:solidFill>
                  <a:schemeClr val="tx1"/>
                </a:solidFill>
                <a:latin typeface="Calibri" charset="0"/>
                <a:ea typeface="ＭＳ Ｐゴシック" charset="0"/>
              </a:defRPr>
            </a:lvl7pPr>
            <a:lvl8pPr marL="3429000" indent="-228600" defTabSz="1219200" fontAlgn="base">
              <a:spcBef>
                <a:spcPct val="0"/>
              </a:spcBef>
              <a:spcAft>
                <a:spcPct val="0"/>
              </a:spcAft>
              <a:defRPr sz="4800">
                <a:solidFill>
                  <a:schemeClr val="tx1"/>
                </a:solidFill>
                <a:latin typeface="Calibri" charset="0"/>
                <a:ea typeface="ＭＳ Ｐゴシック" charset="0"/>
              </a:defRPr>
            </a:lvl8pPr>
            <a:lvl9pPr marL="3886200" indent="-228600" defTabSz="1219200" fontAlgn="base">
              <a:spcBef>
                <a:spcPct val="0"/>
              </a:spcBef>
              <a:spcAft>
                <a:spcPct val="0"/>
              </a:spcAft>
              <a:defRPr sz="4800">
                <a:solidFill>
                  <a:schemeClr val="tx1"/>
                </a:solidFill>
                <a:latin typeface="Calibri" charset="0"/>
                <a:ea typeface="ＭＳ Ｐゴシック" charset="0"/>
              </a:defRPr>
            </a:lvl9pPr>
          </a:lstStyle>
          <a:p>
            <a:pPr algn="ctr"/>
            <a:r>
              <a:rPr lang="en-US" sz="2300" dirty="0">
                <a:latin typeface="Amiko" panose="020B0604020202020204" charset="0"/>
                <a:cs typeface="Amiko" panose="020B0604020202020204" charset="0"/>
              </a:rPr>
              <a:t>2014</a:t>
            </a:r>
          </a:p>
        </p:txBody>
      </p:sp>
      <p:sp>
        <p:nvSpPr>
          <p:cNvPr id="41" name="TextBox 40">
            <a:extLst>
              <a:ext uri="{FF2B5EF4-FFF2-40B4-BE49-F238E27FC236}">
                <a16:creationId xmlns:a16="http://schemas.microsoft.com/office/drawing/2014/main" id="{33DB89B2-DA51-B2D1-728F-3D9383B91F19}"/>
              </a:ext>
            </a:extLst>
          </p:cNvPr>
          <p:cNvSpPr txBox="1">
            <a:spLocks noChangeArrowheads="1"/>
          </p:cNvSpPr>
          <p:nvPr/>
        </p:nvSpPr>
        <p:spPr bwMode="auto">
          <a:xfrm>
            <a:off x="503511" y="2042785"/>
            <a:ext cx="2158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800">
                <a:solidFill>
                  <a:schemeClr val="tx1"/>
                </a:solidFill>
                <a:latin typeface="Calibri" charset="0"/>
                <a:ea typeface="ＭＳ Ｐゴシック" charset="0"/>
                <a:cs typeface="ＭＳ Ｐゴシック" charset="0"/>
              </a:defRPr>
            </a:lvl1pPr>
            <a:lvl2pPr marL="742950" indent="-285750">
              <a:defRPr sz="4800">
                <a:solidFill>
                  <a:schemeClr val="tx1"/>
                </a:solidFill>
                <a:latin typeface="Calibri" charset="0"/>
                <a:ea typeface="ＭＳ Ｐゴシック" charset="0"/>
              </a:defRPr>
            </a:lvl2pPr>
            <a:lvl3pPr marL="1143000" indent="-228600">
              <a:defRPr sz="4800">
                <a:solidFill>
                  <a:schemeClr val="tx1"/>
                </a:solidFill>
                <a:latin typeface="Calibri" charset="0"/>
                <a:ea typeface="ＭＳ Ｐゴシック" charset="0"/>
              </a:defRPr>
            </a:lvl3pPr>
            <a:lvl4pPr marL="1600200" indent="-228600">
              <a:defRPr sz="4800">
                <a:solidFill>
                  <a:schemeClr val="tx1"/>
                </a:solidFill>
                <a:latin typeface="Calibri" charset="0"/>
                <a:ea typeface="ＭＳ Ｐゴシック" charset="0"/>
              </a:defRPr>
            </a:lvl4pPr>
            <a:lvl5pPr marL="2057400" indent="-228600">
              <a:defRPr sz="4800">
                <a:solidFill>
                  <a:schemeClr val="tx1"/>
                </a:solidFill>
                <a:latin typeface="Calibri" charset="0"/>
                <a:ea typeface="ＭＳ Ｐゴシック" charset="0"/>
              </a:defRPr>
            </a:lvl5pPr>
            <a:lvl6pPr marL="2514600" indent="-228600" defTabSz="1219200" fontAlgn="base">
              <a:spcBef>
                <a:spcPct val="0"/>
              </a:spcBef>
              <a:spcAft>
                <a:spcPct val="0"/>
              </a:spcAft>
              <a:defRPr sz="4800">
                <a:solidFill>
                  <a:schemeClr val="tx1"/>
                </a:solidFill>
                <a:latin typeface="Calibri" charset="0"/>
                <a:ea typeface="ＭＳ Ｐゴシック" charset="0"/>
              </a:defRPr>
            </a:lvl6pPr>
            <a:lvl7pPr marL="2971800" indent="-228600" defTabSz="1219200" fontAlgn="base">
              <a:spcBef>
                <a:spcPct val="0"/>
              </a:spcBef>
              <a:spcAft>
                <a:spcPct val="0"/>
              </a:spcAft>
              <a:defRPr sz="4800">
                <a:solidFill>
                  <a:schemeClr val="tx1"/>
                </a:solidFill>
                <a:latin typeface="Calibri" charset="0"/>
                <a:ea typeface="ＭＳ Ｐゴシック" charset="0"/>
              </a:defRPr>
            </a:lvl7pPr>
            <a:lvl8pPr marL="3429000" indent="-228600" defTabSz="1219200" fontAlgn="base">
              <a:spcBef>
                <a:spcPct val="0"/>
              </a:spcBef>
              <a:spcAft>
                <a:spcPct val="0"/>
              </a:spcAft>
              <a:defRPr sz="4800">
                <a:solidFill>
                  <a:schemeClr val="tx1"/>
                </a:solidFill>
                <a:latin typeface="Calibri" charset="0"/>
                <a:ea typeface="ＭＳ Ｐゴシック" charset="0"/>
              </a:defRPr>
            </a:lvl8pPr>
            <a:lvl9pPr marL="3886200" indent="-228600" defTabSz="1219200" fontAlgn="base">
              <a:spcBef>
                <a:spcPct val="0"/>
              </a:spcBef>
              <a:spcAft>
                <a:spcPct val="0"/>
              </a:spcAft>
              <a:defRPr sz="4800">
                <a:solidFill>
                  <a:schemeClr val="tx1"/>
                </a:solidFill>
                <a:latin typeface="Calibri" charset="0"/>
                <a:ea typeface="ＭＳ Ｐゴシック" charset="0"/>
              </a:defRPr>
            </a:lvl9pPr>
          </a:lstStyle>
          <a:p>
            <a:pPr algn="ctr"/>
            <a:r>
              <a:rPr lang="en-US" sz="1800" b="1" dirty="0" err="1">
                <a:latin typeface="Poppins Light" panose="020B0604020202020204" charset="0"/>
                <a:cs typeface="Poppins Light" panose="020B0604020202020204" charset="0"/>
              </a:rPr>
              <a:t>Griya</a:t>
            </a:r>
            <a:r>
              <a:rPr lang="en-US" sz="1800" b="1" dirty="0">
                <a:latin typeface="Poppins Light" panose="020B0604020202020204" charset="0"/>
                <a:cs typeface="Poppins Light" panose="020B0604020202020204" charset="0"/>
              </a:rPr>
              <a:t> </a:t>
            </a:r>
            <a:r>
              <a:rPr lang="en-US" sz="1800" b="1" dirty="0" err="1">
                <a:latin typeface="Poppins Light" panose="020B0604020202020204" charset="0"/>
                <a:cs typeface="Poppins Light" panose="020B0604020202020204" charset="0"/>
              </a:rPr>
              <a:t>Mahasiswa</a:t>
            </a:r>
            <a:endParaRPr lang="en-US" sz="1800" b="1" dirty="0">
              <a:latin typeface="Poppins Light" panose="020B0604020202020204" charset="0"/>
              <a:cs typeface="Poppins Light" panose="020B0604020202020204" charset="0"/>
            </a:endParaRPr>
          </a:p>
        </p:txBody>
      </p:sp>
      <p:sp>
        <p:nvSpPr>
          <p:cNvPr id="42" name="TextBox 41">
            <a:extLst>
              <a:ext uri="{FF2B5EF4-FFF2-40B4-BE49-F238E27FC236}">
                <a16:creationId xmlns:a16="http://schemas.microsoft.com/office/drawing/2014/main" id="{923584A4-7611-B069-C570-6EC182BCD784}"/>
              </a:ext>
            </a:extLst>
          </p:cNvPr>
          <p:cNvSpPr txBox="1">
            <a:spLocks noChangeArrowheads="1"/>
          </p:cNvSpPr>
          <p:nvPr/>
        </p:nvSpPr>
        <p:spPr bwMode="auto">
          <a:xfrm>
            <a:off x="3409975" y="2042785"/>
            <a:ext cx="2297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800">
                <a:solidFill>
                  <a:schemeClr val="tx1"/>
                </a:solidFill>
                <a:latin typeface="Calibri" charset="0"/>
                <a:ea typeface="ＭＳ Ｐゴシック" charset="0"/>
                <a:cs typeface="ＭＳ Ｐゴシック" charset="0"/>
              </a:defRPr>
            </a:lvl1pPr>
            <a:lvl2pPr marL="742950" indent="-285750">
              <a:defRPr sz="4800">
                <a:solidFill>
                  <a:schemeClr val="tx1"/>
                </a:solidFill>
                <a:latin typeface="Calibri" charset="0"/>
                <a:ea typeface="ＭＳ Ｐゴシック" charset="0"/>
              </a:defRPr>
            </a:lvl2pPr>
            <a:lvl3pPr marL="1143000" indent="-228600">
              <a:defRPr sz="4800">
                <a:solidFill>
                  <a:schemeClr val="tx1"/>
                </a:solidFill>
                <a:latin typeface="Calibri" charset="0"/>
                <a:ea typeface="ＭＳ Ｐゴシック" charset="0"/>
              </a:defRPr>
            </a:lvl3pPr>
            <a:lvl4pPr marL="1600200" indent="-228600">
              <a:defRPr sz="4800">
                <a:solidFill>
                  <a:schemeClr val="tx1"/>
                </a:solidFill>
                <a:latin typeface="Calibri" charset="0"/>
                <a:ea typeface="ＭＳ Ｐゴシック" charset="0"/>
              </a:defRPr>
            </a:lvl4pPr>
            <a:lvl5pPr marL="2057400" indent="-228600">
              <a:defRPr sz="4800">
                <a:solidFill>
                  <a:schemeClr val="tx1"/>
                </a:solidFill>
                <a:latin typeface="Calibri" charset="0"/>
                <a:ea typeface="ＭＳ Ｐゴシック" charset="0"/>
              </a:defRPr>
            </a:lvl5pPr>
            <a:lvl6pPr marL="2514600" indent="-228600" defTabSz="1219200" fontAlgn="base">
              <a:spcBef>
                <a:spcPct val="0"/>
              </a:spcBef>
              <a:spcAft>
                <a:spcPct val="0"/>
              </a:spcAft>
              <a:defRPr sz="4800">
                <a:solidFill>
                  <a:schemeClr val="tx1"/>
                </a:solidFill>
                <a:latin typeface="Calibri" charset="0"/>
                <a:ea typeface="ＭＳ Ｐゴシック" charset="0"/>
              </a:defRPr>
            </a:lvl6pPr>
            <a:lvl7pPr marL="2971800" indent="-228600" defTabSz="1219200" fontAlgn="base">
              <a:spcBef>
                <a:spcPct val="0"/>
              </a:spcBef>
              <a:spcAft>
                <a:spcPct val="0"/>
              </a:spcAft>
              <a:defRPr sz="4800">
                <a:solidFill>
                  <a:schemeClr val="tx1"/>
                </a:solidFill>
                <a:latin typeface="Calibri" charset="0"/>
                <a:ea typeface="ＭＳ Ｐゴシック" charset="0"/>
              </a:defRPr>
            </a:lvl7pPr>
            <a:lvl8pPr marL="3429000" indent="-228600" defTabSz="1219200" fontAlgn="base">
              <a:spcBef>
                <a:spcPct val="0"/>
              </a:spcBef>
              <a:spcAft>
                <a:spcPct val="0"/>
              </a:spcAft>
              <a:defRPr sz="4800">
                <a:solidFill>
                  <a:schemeClr val="tx1"/>
                </a:solidFill>
                <a:latin typeface="Calibri" charset="0"/>
                <a:ea typeface="ＭＳ Ｐゴシック" charset="0"/>
              </a:defRPr>
            </a:lvl8pPr>
            <a:lvl9pPr marL="3886200" indent="-228600" defTabSz="1219200" fontAlgn="base">
              <a:spcBef>
                <a:spcPct val="0"/>
              </a:spcBef>
              <a:spcAft>
                <a:spcPct val="0"/>
              </a:spcAft>
              <a:defRPr sz="4800">
                <a:solidFill>
                  <a:schemeClr val="tx1"/>
                </a:solidFill>
                <a:latin typeface="Calibri" charset="0"/>
                <a:ea typeface="ＭＳ Ｐゴシック" charset="0"/>
              </a:defRPr>
            </a:lvl9pPr>
          </a:lstStyle>
          <a:p>
            <a:pPr algn="ctr"/>
            <a:r>
              <a:rPr lang="en-US" sz="1800" b="1" dirty="0" err="1">
                <a:latin typeface="Poppins Light" panose="020B0604020202020204" charset="0"/>
                <a:cs typeface="Poppins Light" panose="020B0604020202020204" charset="0"/>
              </a:rPr>
              <a:t>Peresmian</a:t>
            </a:r>
            <a:r>
              <a:rPr lang="en-US" sz="1800" b="1" dirty="0">
                <a:latin typeface="Poppins Light" panose="020B0604020202020204" charset="0"/>
                <a:cs typeface="Poppins Light" panose="020B0604020202020204" charset="0"/>
              </a:rPr>
              <a:t> PPM NH</a:t>
            </a:r>
          </a:p>
        </p:txBody>
      </p:sp>
      <p:sp>
        <p:nvSpPr>
          <p:cNvPr id="43" name="TextBox 42">
            <a:extLst>
              <a:ext uri="{FF2B5EF4-FFF2-40B4-BE49-F238E27FC236}">
                <a16:creationId xmlns:a16="http://schemas.microsoft.com/office/drawing/2014/main" id="{DCB9F01A-589B-A3B8-BCA5-5E2768EFFFCC}"/>
              </a:ext>
            </a:extLst>
          </p:cNvPr>
          <p:cNvSpPr txBox="1">
            <a:spLocks noChangeArrowheads="1"/>
          </p:cNvSpPr>
          <p:nvPr/>
        </p:nvSpPr>
        <p:spPr bwMode="auto">
          <a:xfrm>
            <a:off x="6384348" y="2042785"/>
            <a:ext cx="2297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800">
                <a:solidFill>
                  <a:schemeClr val="tx1"/>
                </a:solidFill>
                <a:latin typeface="Calibri" charset="0"/>
                <a:ea typeface="ＭＳ Ｐゴシック" charset="0"/>
                <a:cs typeface="ＭＳ Ｐゴシック" charset="0"/>
              </a:defRPr>
            </a:lvl1pPr>
            <a:lvl2pPr marL="742950" indent="-285750">
              <a:defRPr sz="4800">
                <a:solidFill>
                  <a:schemeClr val="tx1"/>
                </a:solidFill>
                <a:latin typeface="Calibri" charset="0"/>
                <a:ea typeface="ＭＳ Ｐゴシック" charset="0"/>
              </a:defRPr>
            </a:lvl2pPr>
            <a:lvl3pPr marL="1143000" indent="-228600">
              <a:defRPr sz="4800">
                <a:solidFill>
                  <a:schemeClr val="tx1"/>
                </a:solidFill>
                <a:latin typeface="Calibri" charset="0"/>
                <a:ea typeface="ＭＳ Ｐゴシック" charset="0"/>
              </a:defRPr>
            </a:lvl3pPr>
            <a:lvl4pPr marL="1600200" indent="-228600">
              <a:defRPr sz="4800">
                <a:solidFill>
                  <a:schemeClr val="tx1"/>
                </a:solidFill>
                <a:latin typeface="Calibri" charset="0"/>
                <a:ea typeface="ＭＳ Ｐゴシック" charset="0"/>
              </a:defRPr>
            </a:lvl4pPr>
            <a:lvl5pPr marL="2057400" indent="-228600">
              <a:defRPr sz="4800">
                <a:solidFill>
                  <a:schemeClr val="tx1"/>
                </a:solidFill>
                <a:latin typeface="Calibri" charset="0"/>
                <a:ea typeface="ＭＳ Ｐゴシック" charset="0"/>
              </a:defRPr>
            </a:lvl5pPr>
            <a:lvl6pPr marL="2514600" indent="-228600" defTabSz="1219200" fontAlgn="base">
              <a:spcBef>
                <a:spcPct val="0"/>
              </a:spcBef>
              <a:spcAft>
                <a:spcPct val="0"/>
              </a:spcAft>
              <a:defRPr sz="4800">
                <a:solidFill>
                  <a:schemeClr val="tx1"/>
                </a:solidFill>
                <a:latin typeface="Calibri" charset="0"/>
                <a:ea typeface="ＭＳ Ｐゴシック" charset="0"/>
              </a:defRPr>
            </a:lvl6pPr>
            <a:lvl7pPr marL="2971800" indent="-228600" defTabSz="1219200" fontAlgn="base">
              <a:spcBef>
                <a:spcPct val="0"/>
              </a:spcBef>
              <a:spcAft>
                <a:spcPct val="0"/>
              </a:spcAft>
              <a:defRPr sz="4800">
                <a:solidFill>
                  <a:schemeClr val="tx1"/>
                </a:solidFill>
                <a:latin typeface="Calibri" charset="0"/>
                <a:ea typeface="ＭＳ Ｐゴシック" charset="0"/>
              </a:defRPr>
            </a:lvl7pPr>
            <a:lvl8pPr marL="3429000" indent="-228600" defTabSz="1219200" fontAlgn="base">
              <a:spcBef>
                <a:spcPct val="0"/>
              </a:spcBef>
              <a:spcAft>
                <a:spcPct val="0"/>
              </a:spcAft>
              <a:defRPr sz="4800">
                <a:solidFill>
                  <a:schemeClr val="tx1"/>
                </a:solidFill>
                <a:latin typeface="Calibri" charset="0"/>
                <a:ea typeface="ＭＳ Ｐゴシック" charset="0"/>
              </a:defRPr>
            </a:lvl8pPr>
            <a:lvl9pPr marL="3886200" indent="-228600" defTabSz="1219200" fontAlgn="base">
              <a:spcBef>
                <a:spcPct val="0"/>
              </a:spcBef>
              <a:spcAft>
                <a:spcPct val="0"/>
              </a:spcAft>
              <a:defRPr sz="4800">
                <a:solidFill>
                  <a:schemeClr val="tx1"/>
                </a:solidFill>
                <a:latin typeface="Calibri" charset="0"/>
                <a:ea typeface="ＭＳ Ｐゴシック" charset="0"/>
              </a:defRPr>
            </a:lvl9pPr>
          </a:lstStyle>
          <a:p>
            <a:pPr algn="ctr"/>
            <a:r>
              <a:rPr lang="en-US" sz="1800" b="1" dirty="0" err="1">
                <a:latin typeface="Poppins Light" panose="020B0604020202020204" charset="0"/>
                <a:cs typeface="Poppins Light" panose="020B0604020202020204" charset="0"/>
              </a:rPr>
              <a:t>Peresmian</a:t>
            </a:r>
            <a:r>
              <a:rPr lang="en-US" sz="1800" b="1" dirty="0">
                <a:latin typeface="Poppins Light" panose="020B0604020202020204" charset="0"/>
                <a:cs typeface="Poppins Light" panose="020B0604020202020204" charset="0"/>
              </a:rPr>
              <a:t> PPM NH</a:t>
            </a:r>
          </a:p>
        </p:txBody>
      </p:sp>
      <p:sp>
        <p:nvSpPr>
          <p:cNvPr id="44" name="TextBox 43">
            <a:extLst>
              <a:ext uri="{FF2B5EF4-FFF2-40B4-BE49-F238E27FC236}">
                <a16:creationId xmlns:a16="http://schemas.microsoft.com/office/drawing/2014/main" id="{F6281CDD-2778-9115-3B06-3429570AB24E}"/>
              </a:ext>
            </a:extLst>
          </p:cNvPr>
          <p:cNvSpPr txBox="1">
            <a:spLocks noChangeArrowheads="1"/>
          </p:cNvSpPr>
          <p:nvPr/>
        </p:nvSpPr>
        <p:spPr bwMode="auto">
          <a:xfrm>
            <a:off x="453706" y="2489061"/>
            <a:ext cx="2267084" cy="17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Calibri" charset="0"/>
                <a:ea typeface="ＭＳ Ｐゴシック" charset="0"/>
                <a:cs typeface="ＭＳ Ｐゴシック" charset="0"/>
              </a:defRPr>
            </a:lvl1pPr>
            <a:lvl2pPr marL="742950" indent="-285750">
              <a:defRPr sz="4800">
                <a:solidFill>
                  <a:schemeClr val="tx1"/>
                </a:solidFill>
                <a:latin typeface="Calibri" charset="0"/>
                <a:ea typeface="ＭＳ Ｐゴシック" charset="0"/>
              </a:defRPr>
            </a:lvl2pPr>
            <a:lvl3pPr marL="1143000" indent="-228600">
              <a:defRPr sz="4800">
                <a:solidFill>
                  <a:schemeClr val="tx1"/>
                </a:solidFill>
                <a:latin typeface="Calibri" charset="0"/>
                <a:ea typeface="ＭＳ Ｐゴシック" charset="0"/>
              </a:defRPr>
            </a:lvl3pPr>
            <a:lvl4pPr marL="1600200" indent="-228600">
              <a:defRPr sz="4800">
                <a:solidFill>
                  <a:schemeClr val="tx1"/>
                </a:solidFill>
                <a:latin typeface="Calibri" charset="0"/>
                <a:ea typeface="ＭＳ Ｐゴシック" charset="0"/>
              </a:defRPr>
            </a:lvl4pPr>
            <a:lvl5pPr marL="2057400" indent="-228600">
              <a:defRPr sz="4800">
                <a:solidFill>
                  <a:schemeClr val="tx1"/>
                </a:solidFill>
                <a:latin typeface="Calibri" charset="0"/>
                <a:ea typeface="ＭＳ Ｐゴシック" charset="0"/>
              </a:defRPr>
            </a:lvl5pPr>
            <a:lvl6pPr marL="2514600" indent="-228600" defTabSz="1219200" fontAlgn="base">
              <a:spcBef>
                <a:spcPct val="0"/>
              </a:spcBef>
              <a:spcAft>
                <a:spcPct val="0"/>
              </a:spcAft>
              <a:defRPr sz="4800">
                <a:solidFill>
                  <a:schemeClr val="tx1"/>
                </a:solidFill>
                <a:latin typeface="Calibri" charset="0"/>
                <a:ea typeface="ＭＳ Ｐゴシック" charset="0"/>
              </a:defRPr>
            </a:lvl6pPr>
            <a:lvl7pPr marL="2971800" indent="-228600" defTabSz="1219200" fontAlgn="base">
              <a:spcBef>
                <a:spcPct val="0"/>
              </a:spcBef>
              <a:spcAft>
                <a:spcPct val="0"/>
              </a:spcAft>
              <a:defRPr sz="4800">
                <a:solidFill>
                  <a:schemeClr val="tx1"/>
                </a:solidFill>
                <a:latin typeface="Calibri" charset="0"/>
                <a:ea typeface="ＭＳ Ｐゴシック" charset="0"/>
              </a:defRPr>
            </a:lvl7pPr>
            <a:lvl8pPr marL="3429000" indent="-228600" defTabSz="1219200" fontAlgn="base">
              <a:spcBef>
                <a:spcPct val="0"/>
              </a:spcBef>
              <a:spcAft>
                <a:spcPct val="0"/>
              </a:spcAft>
              <a:defRPr sz="4800">
                <a:solidFill>
                  <a:schemeClr val="tx1"/>
                </a:solidFill>
                <a:latin typeface="Calibri" charset="0"/>
                <a:ea typeface="ＭＳ Ｐゴシック" charset="0"/>
              </a:defRPr>
            </a:lvl8pPr>
            <a:lvl9pPr marL="3886200" indent="-228600" defTabSz="1219200" fontAlgn="base">
              <a:spcBef>
                <a:spcPct val="0"/>
              </a:spcBef>
              <a:spcAft>
                <a:spcPct val="0"/>
              </a:spcAft>
              <a:defRPr sz="4800">
                <a:solidFill>
                  <a:schemeClr val="tx1"/>
                </a:solidFill>
                <a:latin typeface="Calibri" charset="0"/>
                <a:ea typeface="ＭＳ Ｐゴシック" charset="0"/>
              </a:defRPr>
            </a:lvl9pPr>
          </a:lstStyle>
          <a:p>
            <a:pPr algn="ctr">
              <a:lnSpc>
                <a:spcPct val="120000"/>
              </a:lnSpc>
            </a:pPr>
            <a:r>
              <a:rPr lang="en-US" sz="1500" dirty="0" err="1">
                <a:latin typeface="Poppins Light" panose="020B0604020202020204" charset="0"/>
                <a:cs typeface="Poppins Light" panose="020B0604020202020204" charset="0"/>
              </a:rPr>
              <a:t>Dimulainya</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pembangunan</a:t>
            </a:r>
            <a:r>
              <a:rPr lang="en-US" sz="1500" dirty="0">
                <a:latin typeface="Poppins Light" panose="020B0604020202020204" charset="0"/>
                <a:cs typeface="Poppins Light" panose="020B0604020202020204" charset="0"/>
              </a:rPr>
              <a:t> PPM </a:t>
            </a:r>
            <a:r>
              <a:rPr lang="en-US" sz="1500" dirty="0" err="1">
                <a:latin typeface="Poppins Light" panose="020B0604020202020204" charset="0"/>
                <a:cs typeface="Poppins Light" panose="020B0604020202020204" charset="0"/>
              </a:rPr>
              <a:t>untuk</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mahasiswa</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jamaah</a:t>
            </a:r>
            <a:r>
              <a:rPr lang="en-US" sz="1500" dirty="0">
                <a:latin typeface="Poppins Light" panose="020B0604020202020204" charset="0"/>
                <a:cs typeface="Poppins Light" panose="020B0604020202020204" charset="0"/>
              </a:rPr>
              <a:t> yang </a:t>
            </a:r>
            <a:r>
              <a:rPr lang="en-US" sz="1500" dirty="0" err="1">
                <a:latin typeface="Poppins Light" panose="020B0604020202020204" charset="0"/>
                <a:cs typeface="Poppins Light" panose="020B0604020202020204" charset="0"/>
              </a:rPr>
              <a:t>kuliah</a:t>
            </a:r>
            <a:r>
              <a:rPr lang="en-US" sz="1500" dirty="0">
                <a:latin typeface="Poppins Light" panose="020B0604020202020204" charset="0"/>
                <a:cs typeface="Poppins Light" panose="020B0604020202020204" charset="0"/>
              </a:rPr>
              <a:t> di </a:t>
            </a:r>
            <a:r>
              <a:rPr lang="en-US" sz="1500" dirty="0" err="1">
                <a:latin typeface="Poppins Light" panose="020B0604020202020204" charset="0"/>
                <a:cs typeface="Poppins Light" panose="020B0604020202020204" charset="0"/>
              </a:rPr>
              <a:t>sekitar</a:t>
            </a:r>
            <a:r>
              <a:rPr lang="en-US" sz="1500" dirty="0">
                <a:latin typeface="Poppins Light" panose="020B0604020202020204" charset="0"/>
                <a:cs typeface="Poppins Light" panose="020B0604020202020204" charset="0"/>
              </a:rPr>
              <a:t> UNPAD </a:t>
            </a:r>
            <a:r>
              <a:rPr lang="en-US" sz="1500" dirty="0" err="1">
                <a:latin typeface="Poppins Light" panose="020B0604020202020204" charset="0"/>
                <a:cs typeface="Poppins Light" panose="020B0604020202020204" charset="0"/>
              </a:rPr>
              <a:t>dan</a:t>
            </a:r>
            <a:r>
              <a:rPr lang="en-US" sz="1500" dirty="0">
                <a:latin typeface="Poppins Light" panose="020B0604020202020204" charset="0"/>
                <a:cs typeface="Poppins Light" panose="020B0604020202020204" charset="0"/>
              </a:rPr>
              <a:t> IPDN.</a:t>
            </a:r>
          </a:p>
        </p:txBody>
      </p:sp>
      <p:sp>
        <p:nvSpPr>
          <p:cNvPr id="45" name="TextBox 44">
            <a:extLst>
              <a:ext uri="{FF2B5EF4-FFF2-40B4-BE49-F238E27FC236}">
                <a16:creationId xmlns:a16="http://schemas.microsoft.com/office/drawing/2014/main" id="{ECAB390C-3C37-BC62-D8E4-47002CBDE2DA}"/>
              </a:ext>
            </a:extLst>
          </p:cNvPr>
          <p:cNvSpPr txBox="1">
            <a:spLocks noChangeArrowheads="1"/>
          </p:cNvSpPr>
          <p:nvPr/>
        </p:nvSpPr>
        <p:spPr bwMode="auto">
          <a:xfrm>
            <a:off x="3395010" y="2489061"/>
            <a:ext cx="2327206" cy="218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Calibri" charset="0"/>
                <a:ea typeface="ＭＳ Ｐゴシック" charset="0"/>
                <a:cs typeface="ＭＳ Ｐゴシック" charset="0"/>
              </a:defRPr>
            </a:lvl1pPr>
            <a:lvl2pPr marL="742950" indent="-285750">
              <a:defRPr sz="4800">
                <a:solidFill>
                  <a:schemeClr val="tx1"/>
                </a:solidFill>
                <a:latin typeface="Calibri" charset="0"/>
                <a:ea typeface="ＭＳ Ｐゴシック" charset="0"/>
              </a:defRPr>
            </a:lvl2pPr>
            <a:lvl3pPr marL="1143000" indent="-228600">
              <a:defRPr sz="4800">
                <a:solidFill>
                  <a:schemeClr val="tx1"/>
                </a:solidFill>
                <a:latin typeface="Calibri" charset="0"/>
                <a:ea typeface="ＭＳ Ｐゴシック" charset="0"/>
              </a:defRPr>
            </a:lvl3pPr>
            <a:lvl4pPr marL="1600200" indent="-228600">
              <a:defRPr sz="4800">
                <a:solidFill>
                  <a:schemeClr val="tx1"/>
                </a:solidFill>
                <a:latin typeface="Calibri" charset="0"/>
                <a:ea typeface="ＭＳ Ｐゴシック" charset="0"/>
              </a:defRPr>
            </a:lvl4pPr>
            <a:lvl5pPr marL="2057400" indent="-228600">
              <a:defRPr sz="4800">
                <a:solidFill>
                  <a:schemeClr val="tx1"/>
                </a:solidFill>
                <a:latin typeface="Calibri" charset="0"/>
                <a:ea typeface="ＭＳ Ｐゴシック" charset="0"/>
              </a:defRPr>
            </a:lvl5pPr>
            <a:lvl6pPr marL="2514600" indent="-228600" defTabSz="1219200" fontAlgn="base">
              <a:spcBef>
                <a:spcPct val="0"/>
              </a:spcBef>
              <a:spcAft>
                <a:spcPct val="0"/>
              </a:spcAft>
              <a:defRPr sz="4800">
                <a:solidFill>
                  <a:schemeClr val="tx1"/>
                </a:solidFill>
                <a:latin typeface="Calibri" charset="0"/>
                <a:ea typeface="ＭＳ Ｐゴシック" charset="0"/>
              </a:defRPr>
            </a:lvl6pPr>
            <a:lvl7pPr marL="2971800" indent="-228600" defTabSz="1219200" fontAlgn="base">
              <a:spcBef>
                <a:spcPct val="0"/>
              </a:spcBef>
              <a:spcAft>
                <a:spcPct val="0"/>
              </a:spcAft>
              <a:defRPr sz="4800">
                <a:solidFill>
                  <a:schemeClr val="tx1"/>
                </a:solidFill>
                <a:latin typeface="Calibri" charset="0"/>
                <a:ea typeface="ＭＳ Ｐゴシック" charset="0"/>
              </a:defRPr>
            </a:lvl7pPr>
            <a:lvl8pPr marL="3429000" indent="-228600" defTabSz="1219200" fontAlgn="base">
              <a:spcBef>
                <a:spcPct val="0"/>
              </a:spcBef>
              <a:spcAft>
                <a:spcPct val="0"/>
              </a:spcAft>
              <a:defRPr sz="4800">
                <a:solidFill>
                  <a:schemeClr val="tx1"/>
                </a:solidFill>
                <a:latin typeface="Calibri" charset="0"/>
                <a:ea typeface="ＭＳ Ｐゴシック" charset="0"/>
              </a:defRPr>
            </a:lvl8pPr>
            <a:lvl9pPr marL="3886200" indent="-228600" defTabSz="1219200" fontAlgn="base">
              <a:spcBef>
                <a:spcPct val="0"/>
              </a:spcBef>
              <a:spcAft>
                <a:spcPct val="0"/>
              </a:spcAft>
              <a:defRPr sz="4800">
                <a:solidFill>
                  <a:schemeClr val="tx1"/>
                </a:solidFill>
                <a:latin typeface="Calibri" charset="0"/>
                <a:ea typeface="ＭＳ Ｐゴシック" charset="0"/>
              </a:defRPr>
            </a:lvl9pPr>
          </a:lstStyle>
          <a:p>
            <a:pPr algn="ctr">
              <a:lnSpc>
                <a:spcPct val="120000"/>
              </a:lnSpc>
            </a:pPr>
            <a:r>
              <a:rPr lang="en-US" sz="1500" dirty="0" err="1">
                <a:latin typeface="Poppins Light" panose="020B0604020202020204" charset="0"/>
                <a:cs typeface="Poppins Light" panose="020B0604020202020204" charset="0"/>
              </a:rPr>
              <a:t>Pada</a:t>
            </a:r>
            <a:r>
              <a:rPr lang="en-US" sz="1500" dirty="0">
                <a:latin typeface="Poppins Light" panose="020B0604020202020204" charset="0"/>
                <a:cs typeface="Poppins Light" panose="020B0604020202020204" charset="0"/>
              </a:rPr>
              <a:t> </a:t>
            </a:r>
            <a:r>
              <a:rPr lang="en-US" sz="1500" b="1" dirty="0">
                <a:latin typeface="Poppins Light" panose="020B0604020202020204" charset="0"/>
                <a:cs typeface="Poppins Light" panose="020B0604020202020204" charset="0"/>
              </a:rPr>
              <a:t>21 </a:t>
            </a:r>
            <a:r>
              <a:rPr lang="en-US" sz="1500" b="1" dirty="0" err="1">
                <a:latin typeface="Poppins Light" panose="020B0604020202020204" charset="0"/>
                <a:cs typeface="Poppins Light" panose="020B0604020202020204" charset="0"/>
              </a:rPr>
              <a:t>Oktober</a:t>
            </a:r>
            <a:r>
              <a:rPr lang="en-US" sz="1500" b="1" dirty="0">
                <a:latin typeface="Poppins Light" panose="020B0604020202020204" charset="0"/>
                <a:cs typeface="Poppins Light" panose="020B0604020202020204" charset="0"/>
              </a:rPr>
              <a:t> 2001</a:t>
            </a:r>
            <a:r>
              <a:rPr lang="en-US" sz="1500" dirty="0">
                <a:latin typeface="Poppins Light" panose="020B0604020202020204" charset="0"/>
                <a:cs typeface="Poppins Light" panose="020B0604020202020204" charset="0"/>
              </a:rPr>
              <a:t> PPM NH </a:t>
            </a:r>
            <a:r>
              <a:rPr lang="en-US" sz="1500" dirty="0" err="1">
                <a:latin typeface="Poppins Light" panose="020B0604020202020204" charset="0"/>
                <a:cs typeface="Poppins Light" panose="020B0604020202020204" charset="0"/>
              </a:rPr>
              <a:t>Cibeusi</a:t>
            </a:r>
            <a:r>
              <a:rPr lang="en-US" sz="1500" dirty="0">
                <a:latin typeface="Poppins Light" panose="020B0604020202020204" charset="0"/>
                <a:cs typeface="Poppins Light" panose="020B0604020202020204" charset="0"/>
              </a:rPr>
              <a:t> di</a:t>
            </a:r>
            <a:r>
              <a:rPr lang="id-ID" sz="1500" dirty="0">
                <a:latin typeface="Poppins Light" panose="020B0604020202020204" charset="0"/>
                <a:cs typeface="Poppins Light" panose="020B0604020202020204" charset="0"/>
              </a:rPr>
              <a:t>hadiri</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oleh</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Bapak</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Toyyibun</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ke</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luar</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dan</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oleh</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Bapak</a:t>
            </a:r>
            <a:r>
              <a:rPr lang="en-US" sz="1500" dirty="0">
                <a:latin typeface="Poppins Light" panose="020B0604020202020204" charset="0"/>
                <a:cs typeface="Poppins Light" panose="020B0604020202020204" charset="0"/>
              </a:rPr>
              <a:t> Abdul </a:t>
            </a:r>
            <a:r>
              <a:rPr lang="en-US" sz="1500" dirty="0" err="1">
                <a:latin typeface="Poppins Light" panose="020B0604020202020204" charset="0"/>
                <a:cs typeface="Poppins Light" panose="020B0604020202020204" charset="0"/>
              </a:rPr>
              <a:t>Dhohir</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ke</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dalam</a:t>
            </a:r>
            <a:r>
              <a:rPr lang="en-US" sz="1500" dirty="0">
                <a:latin typeface="Poppins Light" panose="020B0604020202020204" charset="0"/>
                <a:cs typeface="Poppins Light" panose="020B0604020202020204" charset="0"/>
              </a:rPr>
              <a:t>)</a:t>
            </a:r>
            <a:r>
              <a:rPr lang="id-ID" sz="1500" dirty="0">
                <a:latin typeface="Poppins Light" panose="020B0604020202020204" charset="0"/>
                <a:cs typeface="Poppins Light" panose="020B0604020202020204" charset="0"/>
              </a:rPr>
              <a:t> pada </a:t>
            </a:r>
            <a:r>
              <a:rPr lang="id-ID" sz="1500" b="1" dirty="0">
                <a:latin typeface="Poppins Light" panose="020B0604020202020204" charset="0"/>
                <a:cs typeface="Poppins Light" panose="020B0604020202020204" charset="0"/>
              </a:rPr>
              <a:t>Juli 2002</a:t>
            </a:r>
            <a:r>
              <a:rPr lang="en-US" sz="1500" b="1" dirty="0">
                <a:latin typeface="Poppins Light" panose="020B0604020202020204" charset="0"/>
                <a:cs typeface="Poppins Light" panose="020B0604020202020204" charset="0"/>
              </a:rPr>
              <a:t>.</a:t>
            </a:r>
          </a:p>
        </p:txBody>
      </p:sp>
      <p:sp>
        <p:nvSpPr>
          <p:cNvPr id="46" name="TextBox 45">
            <a:extLst>
              <a:ext uri="{FF2B5EF4-FFF2-40B4-BE49-F238E27FC236}">
                <a16:creationId xmlns:a16="http://schemas.microsoft.com/office/drawing/2014/main" id="{4F1DA3C1-3E3D-452E-C557-0450DFD91F13}"/>
              </a:ext>
            </a:extLst>
          </p:cNvPr>
          <p:cNvSpPr txBox="1">
            <a:spLocks noChangeArrowheads="1"/>
          </p:cNvSpPr>
          <p:nvPr/>
        </p:nvSpPr>
        <p:spPr bwMode="auto">
          <a:xfrm>
            <a:off x="6384348" y="2412117"/>
            <a:ext cx="2230611" cy="218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Calibri" charset="0"/>
                <a:ea typeface="ＭＳ Ｐゴシック" charset="0"/>
                <a:cs typeface="ＭＳ Ｐゴシック" charset="0"/>
              </a:defRPr>
            </a:lvl1pPr>
            <a:lvl2pPr marL="742950" indent="-285750">
              <a:defRPr sz="4800">
                <a:solidFill>
                  <a:schemeClr val="tx1"/>
                </a:solidFill>
                <a:latin typeface="Calibri" charset="0"/>
                <a:ea typeface="ＭＳ Ｐゴシック" charset="0"/>
              </a:defRPr>
            </a:lvl2pPr>
            <a:lvl3pPr marL="1143000" indent="-228600">
              <a:defRPr sz="4800">
                <a:solidFill>
                  <a:schemeClr val="tx1"/>
                </a:solidFill>
                <a:latin typeface="Calibri" charset="0"/>
                <a:ea typeface="ＭＳ Ｐゴシック" charset="0"/>
              </a:defRPr>
            </a:lvl3pPr>
            <a:lvl4pPr marL="1600200" indent="-228600">
              <a:defRPr sz="4800">
                <a:solidFill>
                  <a:schemeClr val="tx1"/>
                </a:solidFill>
                <a:latin typeface="Calibri" charset="0"/>
                <a:ea typeface="ＭＳ Ｐゴシック" charset="0"/>
              </a:defRPr>
            </a:lvl4pPr>
            <a:lvl5pPr marL="2057400" indent="-228600">
              <a:defRPr sz="4800">
                <a:solidFill>
                  <a:schemeClr val="tx1"/>
                </a:solidFill>
                <a:latin typeface="Calibri" charset="0"/>
                <a:ea typeface="ＭＳ Ｐゴシック" charset="0"/>
              </a:defRPr>
            </a:lvl5pPr>
            <a:lvl6pPr marL="2514600" indent="-228600" defTabSz="1219200" fontAlgn="base">
              <a:spcBef>
                <a:spcPct val="0"/>
              </a:spcBef>
              <a:spcAft>
                <a:spcPct val="0"/>
              </a:spcAft>
              <a:defRPr sz="4800">
                <a:solidFill>
                  <a:schemeClr val="tx1"/>
                </a:solidFill>
                <a:latin typeface="Calibri" charset="0"/>
                <a:ea typeface="ＭＳ Ｐゴシック" charset="0"/>
              </a:defRPr>
            </a:lvl6pPr>
            <a:lvl7pPr marL="2971800" indent="-228600" defTabSz="1219200" fontAlgn="base">
              <a:spcBef>
                <a:spcPct val="0"/>
              </a:spcBef>
              <a:spcAft>
                <a:spcPct val="0"/>
              </a:spcAft>
              <a:defRPr sz="4800">
                <a:solidFill>
                  <a:schemeClr val="tx1"/>
                </a:solidFill>
                <a:latin typeface="Calibri" charset="0"/>
                <a:ea typeface="ＭＳ Ｐゴシック" charset="0"/>
              </a:defRPr>
            </a:lvl7pPr>
            <a:lvl8pPr marL="3429000" indent="-228600" defTabSz="1219200" fontAlgn="base">
              <a:spcBef>
                <a:spcPct val="0"/>
              </a:spcBef>
              <a:spcAft>
                <a:spcPct val="0"/>
              </a:spcAft>
              <a:defRPr sz="4800">
                <a:solidFill>
                  <a:schemeClr val="tx1"/>
                </a:solidFill>
                <a:latin typeface="Calibri" charset="0"/>
                <a:ea typeface="ＭＳ Ｐゴシック" charset="0"/>
              </a:defRPr>
            </a:lvl8pPr>
            <a:lvl9pPr marL="3886200" indent="-228600" defTabSz="1219200" fontAlgn="base">
              <a:spcBef>
                <a:spcPct val="0"/>
              </a:spcBef>
              <a:spcAft>
                <a:spcPct val="0"/>
              </a:spcAft>
              <a:defRPr sz="4800">
                <a:solidFill>
                  <a:schemeClr val="tx1"/>
                </a:solidFill>
                <a:latin typeface="Calibri" charset="0"/>
                <a:ea typeface="ＭＳ Ｐゴシック" charset="0"/>
              </a:defRPr>
            </a:lvl9pPr>
          </a:lstStyle>
          <a:p>
            <a:pPr algn="ctr">
              <a:lnSpc>
                <a:spcPct val="120000"/>
              </a:lnSpc>
            </a:pPr>
            <a:r>
              <a:rPr lang="en-US" sz="1500" dirty="0" err="1">
                <a:latin typeface="Poppins Light" panose="020B0604020202020204" charset="0"/>
                <a:cs typeface="Poppins Light" panose="020B0604020202020204" charset="0"/>
              </a:rPr>
              <a:t>Pada</a:t>
            </a:r>
            <a:r>
              <a:rPr lang="en-US" sz="1500" dirty="0">
                <a:latin typeface="Poppins Light" panose="020B0604020202020204" charset="0"/>
                <a:cs typeface="Poppins Light" panose="020B0604020202020204" charset="0"/>
              </a:rPr>
              <a:t> </a:t>
            </a:r>
            <a:r>
              <a:rPr lang="id-ID" sz="1500" dirty="0">
                <a:latin typeface="Poppins Light" panose="020B0604020202020204" charset="0"/>
                <a:cs typeface="Poppins Light" panose="020B0604020202020204" charset="0"/>
              </a:rPr>
              <a:t>20 Juni 2014 </a:t>
            </a:r>
            <a:r>
              <a:rPr lang="en-US" sz="1500" dirty="0">
                <a:latin typeface="Poppins Light" panose="020B0604020202020204" charset="0"/>
                <a:cs typeface="Poppins Light" panose="020B0604020202020204" charset="0"/>
              </a:rPr>
              <a:t>PPM NH </a:t>
            </a:r>
            <a:r>
              <a:rPr lang="en-US" sz="1500" dirty="0" err="1">
                <a:latin typeface="Poppins Light" panose="020B0604020202020204" charset="0"/>
                <a:cs typeface="Poppins Light" panose="020B0604020202020204" charset="0"/>
              </a:rPr>
              <a:t>berpindah</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lokasi</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dari</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Cibeusi</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ke</a:t>
            </a:r>
            <a:r>
              <a:rPr lang="en-US" sz="1500" dirty="0">
                <a:latin typeface="Poppins Light" panose="020B0604020202020204" charset="0"/>
                <a:cs typeface="Poppins Light" panose="020B0604020202020204" charset="0"/>
              </a:rPr>
              <a:t> Jl. Raya </a:t>
            </a:r>
            <a:r>
              <a:rPr lang="en-US" sz="1500" dirty="0" err="1">
                <a:latin typeface="Poppins Light" panose="020B0604020202020204" charset="0"/>
                <a:cs typeface="Poppins Light" panose="020B0604020202020204" charset="0"/>
              </a:rPr>
              <a:t>Jatinangor</a:t>
            </a:r>
            <a:r>
              <a:rPr lang="id-ID" sz="1500" dirty="0">
                <a:latin typeface="Poppins Light" panose="020B0604020202020204" charset="0"/>
                <a:cs typeface="Poppins Light" panose="020B0604020202020204" charset="0"/>
              </a:rPr>
              <a:t> No. 138</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dan</a:t>
            </a:r>
            <a:r>
              <a:rPr lang="en-US" sz="1500" dirty="0">
                <a:latin typeface="Poppins Light" panose="020B0604020202020204" charset="0"/>
                <a:cs typeface="Poppins Light" panose="020B0604020202020204" charset="0"/>
              </a:rPr>
              <a:t> di </a:t>
            </a:r>
            <a:r>
              <a:rPr lang="en-US" sz="1500" dirty="0" err="1">
                <a:latin typeface="Poppins Light" panose="020B0604020202020204" charset="0"/>
                <a:cs typeface="Poppins Light" panose="020B0604020202020204" charset="0"/>
              </a:rPr>
              <a:t>resmikan</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oleh</a:t>
            </a:r>
            <a:r>
              <a:rPr lang="en-US" sz="1500" dirty="0">
                <a:latin typeface="Poppins Light" panose="020B0604020202020204" charset="0"/>
                <a:cs typeface="Poppins Light" panose="020B0604020202020204" charset="0"/>
              </a:rPr>
              <a:t> </a:t>
            </a:r>
            <a:r>
              <a:rPr lang="en-US" sz="1500" dirty="0" err="1">
                <a:latin typeface="Poppins Light" panose="020B0604020202020204" charset="0"/>
                <a:cs typeface="Poppins Light" panose="020B0604020202020204" charset="0"/>
              </a:rPr>
              <a:t>Bapak</a:t>
            </a:r>
            <a:r>
              <a:rPr lang="en-US" sz="1500" dirty="0">
                <a:latin typeface="Poppins Light" panose="020B0604020202020204" charset="0"/>
                <a:cs typeface="Poppins Light" panose="020B0604020202020204" charset="0"/>
              </a:rPr>
              <a:t> Abdul Aziz</a:t>
            </a:r>
            <a:r>
              <a:rPr lang="id-ID" sz="1500" dirty="0">
                <a:latin typeface="Poppins Light" panose="020B0604020202020204" charset="0"/>
                <a:cs typeface="Poppins Light" panose="020B0604020202020204" charset="0"/>
              </a:rPr>
              <a:t> pada </a:t>
            </a:r>
            <a:r>
              <a:rPr lang="en-US" sz="1500" b="1" dirty="0">
                <a:latin typeface="Poppins Light" panose="020B0604020202020204" charset="0"/>
                <a:cs typeface="Poppins Light" panose="020B0604020202020204" charset="0"/>
              </a:rPr>
              <a:t>9 </a:t>
            </a:r>
            <a:r>
              <a:rPr lang="en-US" sz="1500" b="1" dirty="0" err="1">
                <a:latin typeface="Poppins Light" panose="020B0604020202020204" charset="0"/>
                <a:cs typeface="Poppins Light" panose="020B0604020202020204" charset="0"/>
              </a:rPr>
              <a:t>Januari</a:t>
            </a:r>
            <a:r>
              <a:rPr lang="en-US" sz="1500" b="1" dirty="0">
                <a:latin typeface="Poppins Light" panose="020B0604020202020204" charset="0"/>
                <a:cs typeface="Poppins Light" panose="020B0604020202020204" charset="0"/>
              </a:rPr>
              <a:t> 2015.</a:t>
            </a:r>
            <a:r>
              <a:rPr lang="en-US" sz="1500" dirty="0">
                <a:latin typeface="Poppins Light" panose="020B0604020202020204" charset="0"/>
                <a:cs typeface="Poppins Light" panose="020B0604020202020204" charset="0"/>
              </a:rPr>
              <a:t> </a:t>
            </a:r>
          </a:p>
        </p:txBody>
      </p:sp>
      <p:sp>
        <p:nvSpPr>
          <p:cNvPr id="47" name="Freeform 117">
            <a:extLst>
              <a:ext uri="{FF2B5EF4-FFF2-40B4-BE49-F238E27FC236}">
                <a16:creationId xmlns:a16="http://schemas.microsoft.com/office/drawing/2014/main" id="{8CCD5046-4016-0CEB-4F4E-7845C8B8E204}"/>
              </a:ext>
            </a:extLst>
          </p:cNvPr>
          <p:cNvSpPr>
            <a:spLocks noChangeArrowheads="1"/>
          </p:cNvSpPr>
          <p:nvPr/>
        </p:nvSpPr>
        <p:spPr bwMode="auto">
          <a:xfrm>
            <a:off x="5824822" y="2981324"/>
            <a:ext cx="432456" cy="357061"/>
          </a:xfrm>
          <a:custGeom>
            <a:avLst/>
            <a:gdLst>
              <a:gd name="T0" fmla="*/ 457 w 458"/>
              <a:gd name="T1" fmla="*/ 221 h 472"/>
              <a:gd name="T2" fmla="*/ 457 w 458"/>
              <a:gd name="T3" fmla="*/ 221 h 472"/>
              <a:gd name="T4" fmla="*/ 236 w 458"/>
              <a:gd name="T5" fmla="*/ 15 h 472"/>
              <a:gd name="T6" fmla="*/ 206 w 458"/>
              <a:gd name="T7" fmla="*/ 15 h 472"/>
              <a:gd name="T8" fmla="*/ 206 w 458"/>
              <a:gd name="T9" fmla="*/ 44 h 472"/>
              <a:gd name="T10" fmla="*/ 412 w 458"/>
              <a:gd name="T11" fmla="*/ 235 h 472"/>
              <a:gd name="T12" fmla="*/ 206 w 458"/>
              <a:gd name="T13" fmla="*/ 442 h 472"/>
              <a:gd name="T14" fmla="*/ 206 w 458"/>
              <a:gd name="T15" fmla="*/ 471 h 472"/>
              <a:gd name="T16" fmla="*/ 236 w 458"/>
              <a:gd name="T17" fmla="*/ 471 h 472"/>
              <a:gd name="T18" fmla="*/ 457 w 458"/>
              <a:gd name="T19" fmla="*/ 250 h 472"/>
              <a:gd name="T20" fmla="*/ 457 w 458"/>
              <a:gd name="T21" fmla="*/ 235 h 472"/>
              <a:gd name="T22" fmla="*/ 457 w 458"/>
              <a:gd name="T23" fmla="*/ 221 h 472"/>
              <a:gd name="T24" fmla="*/ 221 w 458"/>
              <a:gd name="T25" fmla="*/ 235 h 472"/>
              <a:gd name="T26" fmla="*/ 221 w 458"/>
              <a:gd name="T27" fmla="*/ 235 h 472"/>
              <a:gd name="T28" fmla="*/ 221 w 458"/>
              <a:gd name="T29" fmla="*/ 221 h 472"/>
              <a:gd name="T30" fmla="*/ 44 w 458"/>
              <a:gd name="T31" fmla="*/ 44 h 472"/>
              <a:gd name="T32" fmla="*/ 15 w 458"/>
              <a:gd name="T33" fmla="*/ 44 h 472"/>
              <a:gd name="T34" fmla="*/ 15 w 458"/>
              <a:gd name="T35" fmla="*/ 74 h 472"/>
              <a:gd name="T36" fmla="*/ 177 w 458"/>
              <a:gd name="T37" fmla="*/ 235 h 472"/>
              <a:gd name="T38" fmla="*/ 15 w 458"/>
              <a:gd name="T39" fmla="*/ 397 h 472"/>
              <a:gd name="T40" fmla="*/ 15 w 458"/>
              <a:gd name="T41" fmla="*/ 427 h 472"/>
              <a:gd name="T42" fmla="*/ 44 w 458"/>
              <a:gd name="T43" fmla="*/ 427 h 472"/>
              <a:gd name="T44" fmla="*/ 221 w 458"/>
              <a:gd name="T45" fmla="*/ 250 h 472"/>
              <a:gd name="T46" fmla="*/ 221 w 458"/>
              <a:gd name="T47" fmla="*/ 23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8" h="472">
                <a:moveTo>
                  <a:pt x="457" y="221"/>
                </a:moveTo>
                <a:lnTo>
                  <a:pt x="457" y="221"/>
                </a:lnTo>
                <a:cubicBezTo>
                  <a:pt x="236" y="15"/>
                  <a:pt x="236" y="15"/>
                  <a:pt x="236" y="15"/>
                </a:cubicBezTo>
                <a:cubicBezTo>
                  <a:pt x="236" y="0"/>
                  <a:pt x="221" y="0"/>
                  <a:pt x="206" y="15"/>
                </a:cubicBezTo>
                <a:cubicBezTo>
                  <a:pt x="206" y="15"/>
                  <a:pt x="206" y="30"/>
                  <a:pt x="206" y="44"/>
                </a:cubicBezTo>
                <a:cubicBezTo>
                  <a:pt x="412" y="235"/>
                  <a:pt x="412" y="235"/>
                  <a:pt x="412" y="235"/>
                </a:cubicBezTo>
                <a:cubicBezTo>
                  <a:pt x="206" y="442"/>
                  <a:pt x="206" y="442"/>
                  <a:pt x="206" y="442"/>
                </a:cubicBezTo>
                <a:cubicBezTo>
                  <a:pt x="206" y="456"/>
                  <a:pt x="206" y="456"/>
                  <a:pt x="206" y="471"/>
                </a:cubicBezTo>
                <a:cubicBezTo>
                  <a:pt x="221" y="471"/>
                  <a:pt x="236" y="471"/>
                  <a:pt x="236" y="471"/>
                </a:cubicBezTo>
                <a:cubicBezTo>
                  <a:pt x="457" y="250"/>
                  <a:pt x="457" y="250"/>
                  <a:pt x="457" y="250"/>
                </a:cubicBezTo>
                <a:cubicBezTo>
                  <a:pt x="457" y="250"/>
                  <a:pt x="457" y="250"/>
                  <a:pt x="457" y="235"/>
                </a:cubicBezTo>
                <a:cubicBezTo>
                  <a:pt x="457" y="235"/>
                  <a:pt x="457" y="235"/>
                  <a:pt x="457" y="221"/>
                </a:cubicBezTo>
                <a:close/>
                <a:moveTo>
                  <a:pt x="221" y="235"/>
                </a:moveTo>
                <a:lnTo>
                  <a:pt x="221" y="235"/>
                </a:lnTo>
                <a:cubicBezTo>
                  <a:pt x="221" y="235"/>
                  <a:pt x="221" y="235"/>
                  <a:pt x="221" y="221"/>
                </a:cubicBezTo>
                <a:cubicBezTo>
                  <a:pt x="44" y="44"/>
                  <a:pt x="44" y="44"/>
                  <a:pt x="44" y="44"/>
                </a:cubicBezTo>
                <a:cubicBezTo>
                  <a:pt x="30" y="44"/>
                  <a:pt x="15" y="44"/>
                  <a:pt x="15" y="44"/>
                </a:cubicBezTo>
                <a:cubicBezTo>
                  <a:pt x="0" y="59"/>
                  <a:pt x="0" y="74"/>
                  <a:pt x="15" y="74"/>
                </a:cubicBezTo>
                <a:cubicBezTo>
                  <a:pt x="177" y="235"/>
                  <a:pt x="177" y="235"/>
                  <a:pt x="177" y="235"/>
                </a:cubicBezTo>
                <a:cubicBezTo>
                  <a:pt x="15" y="397"/>
                  <a:pt x="15" y="397"/>
                  <a:pt x="15" y="397"/>
                </a:cubicBezTo>
                <a:cubicBezTo>
                  <a:pt x="0" y="412"/>
                  <a:pt x="0" y="427"/>
                  <a:pt x="15" y="427"/>
                </a:cubicBezTo>
                <a:cubicBezTo>
                  <a:pt x="15" y="442"/>
                  <a:pt x="30" y="442"/>
                  <a:pt x="44" y="427"/>
                </a:cubicBezTo>
                <a:cubicBezTo>
                  <a:pt x="221" y="250"/>
                  <a:pt x="221" y="250"/>
                  <a:pt x="221" y="250"/>
                </a:cubicBezTo>
                <a:cubicBezTo>
                  <a:pt x="221" y="250"/>
                  <a:pt x="221" y="250"/>
                  <a:pt x="221" y="235"/>
                </a:cubicBezTo>
                <a:close/>
              </a:path>
            </a:pathLst>
          </a:custGeom>
          <a:solidFill>
            <a:srgbClr val="003852"/>
          </a:solidFill>
          <a:ln>
            <a:noFill/>
          </a:ln>
          <a:effectLst/>
        </p:spPr>
        <p:txBody>
          <a:bodyPr wrap="none" anchor="ctr"/>
          <a:lstStyle/>
          <a:p>
            <a:pPr>
              <a:defRPr/>
            </a:pPr>
            <a:endParaRPr lang="en-US" sz="900"/>
          </a:p>
        </p:txBody>
      </p:sp>
      <p:sp>
        <p:nvSpPr>
          <p:cNvPr id="48" name="Freeform 117">
            <a:extLst>
              <a:ext uri="{FF2B5EF4-FFF2-40B4-BE49-F238E27FC236}">
                <a16:creationId xmlns:a16="http://schemas.microsoft.com/office/drawing/2014/main" id="{4D072B30-B0DE-8809-AF64-84A27A946B10}"/>
              </a:ext>
            </a:extLst>
          </p:cNvPr>
          <p:cNvSpPr>
            <a:spLocks noChangeArrowheads="1"/>
          </p:cNvSpPr>
          <p:nvPr/>
        </p:nvSpPr>
        <p:spPr bwMode="auto">
          <a:xfrm>
            <a:off x="2850449" y="2955192"/>
            <a:ext cx="432456" cy="357061"/>
          </a:xfrm>
          <a:custGeom>
            <a:avLst/>
            <a:gdLst>
              <a:gd name="T0" fmla="*/ 457 w 458"/>
              <a:gd name="T1" fmla="*/ 221 h 472"/>
              <a:gd name="T2" fmla="*/ 457 w 458"/>
              <a:gd name="T3" fmla="*/ 221 h 472"/>
              <a:gd name="T4" fmla="*/ 236 w 458"/>
              <a:gd name="T5" fmla="*/ 15 h 472"/>
              <a:gd name="T6" fmla="*/ 206 w 458"/>
              <a:gd name="T7" fmla="*/ 15 h 472"/>
              <a:gd name="T8" fmla="*/ 206 w 458"/>
              <a:gd name="T9" fmla="*/ 44 h 472"/>
              <a:gd name="T10" fmla="*/ 412 w 458"/>
              <a:gd name="T11" fmla="*/ 235 h 472"/>
              <a:gd name="T12" fmla="*/ 206 w 458"/>
              <a:gd name="T13" fmla="*/ 442 h 472"/>
              <a:gd name="T14" fmla="*/ 206 w 458"/>
              <a:gd name="T15" fmla="*/ 471 h 472"/>
              <a:gd name="T16" fmla="*/ 236 w 458"/>
              <a:gd name="T17" fmla="*/ 471 h 472"/>
              <a:gd name="T18" fmla="*/ 457 w 458"/>
              <a:gd name="T19" fmla="*/ 250 h 472"/>
              <a:gd name="T20" fmla="*/ 457 w 458"/>
              <a:gd name="T21" fmla="*/ 235 h 472"/>
              <a:gd name="T22" fmla="*/ 457 w 458"/>
              <a:gd name="T23" fmla="*/ 221 h 472"/>
              <a:gd name="T24" fmla="*/ 221 w 458"/>
              <a:gd name="T25" fmla="*/ 235 h 472"/>
              <a:gd name="T26" fmla="*/ 221 w 458"/>
              <a:gd name="T27" fmla="*/ 235 h 472"/>
              <a:gd name="T28" fmla="*/ 221 w 458"/>
              <a:gd name="T29" fmla="*/ 221 h 472"/>
              <a:gd name="T30" fmla="*/ 44 w 458"/>
              <a:gd name="T31" fmla="*/ 44 h 472"/>
              <a:gd name="T32" fmla="*/ 15 w 458"/>
              <a:gd name="T33" fmla="*/ 44 h 472"/>
              <a:gd name="T34" fmla="*/ 15 w 458"/>
              <a:gd name="T35" fmla="*/ 74 h 472"/>
              <a:gd name="T36" fmla="*/ 177 w 458"/>
              <a:gd name="T37" fmla="*/ 235 h 472"/>
              <a:gd name="T38" fmla="*/ 15 w 458"/>
              <a:gd name="T39" fmla="*/ 397 h 472"/>
              <a:gd name="T40" fmla="*/ 15 w 458"/>
              <a:gd name="T41" fmla="*/ 427 h 472"/>
              <a:gd name="T42" fmla="*/ 44 w 458"/>
              <a:gd name="T43" fmla="*/ 427 h 472"/>
              <a:gd name="T44" fmla="*/ 221 w 458"/>
              <a:gd name="T45" fmla="*/ 250 h 472"/>
              <a:gd name="T46" fmla="*/ 221 w 458"/>
              <a:gd name="T47" fmla="*/ 23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8" h="472">
                <a:moveTo>
                  <a:pt x="457" y="221"/>
                </a:moveTo>
                <a:lnTo>
                  <a:pt x="457" y="221"/>
                </a:lnTo>
                <a:cubicBezTo>
                  <a:pt x="236" y="15"/>
                  <a:pt x="236" y="15"/>
                  <a:pt x="236" y="15"/>
                </a:cubicBezTo>
                <a:cubicBezTo>
                  <a:pt x="236" y="0"/>
                  <a:pt x="221" y="0"/>
                  <a:pt x="206" y="15"/>
                </a:cubicBezTo>
                <a:cubicBezTo>
                  <a:pt x="206" y="15"/>
                  <a:pt x="206" y="30"/>
                  <a:pt x="206" y="44"/>
                </a:cubicBezTo>
                <a:cubicBezTo>
                  <a:pt x="412" y="235"/>
                  <a:pt x="412" y="235"/>
                  <a:pt x="412" y="235"/>
                </a:cubicBezTo>
                <a:cubicBezTo>
                  <a:pt x="206" y="442"/>
                  <a:pt x="206" y="442"/>
                  <a:pt x="206" y="442"/>
                </a:cubicBezTo>
                <a:cubicBezTo>
                  <a:pt x="206" y="456"/>
                  <a:pt x="206" y="456"/>
                  <a:pt x="206" y="471"/>
                </a:cubicBezTo>
                <a:cubicBezTo>
                  <a:pt x="221" y="471"/>
                  <a:pt x="236" y="471"/>
                  <a:pt x="236" y="471"/>
                </a:cubicBezTo>
                <a:cubicBezTo>
                  <a:pt x="457" y="250"/>
                  <a:pt x="457" y="250"/>
                  <a:pt x="457" y="250"/>
                </a:cubicBezTo>
                <a:cubicBezTo>
                  <a:pt x="457" y="250"/>
                  <a:pt x="457" y="250"/>
                  <a:pt x="457" y="235"/>
                </a:cubicBezTo>
                <a:cubicBezTo>
                  <a:pt x="457" y="235"/>
                  <a:pt x="457" y="235"/>
                  <a:pt x="457" y="221"/>
                </a:cubicBezTo>
                <a:close/>
                <a:moveTo>
                  <a:pt x="221" y="235"/>
                </a:moveTo>
                <a:lnTo>
                  <a:pt x="221" y="235"/>
                </a:lnTo>
                <a:cubicBezTo>
                  <a:pt x="221" y="235"/>
                  <a:pt x="221" y="235"/>
                  <a:pt x="221" y="221"/>
                </a:cubicBezTo>
                <a:cubicBezTo>
                  <a:pt x="44" y="44"/>
                  <a:pt x="44" y="44"/>
                  <a:pt x="44" y="44"/>
                </a:cubicBezTo>
                <a:cubicBezTo>
                  <a:pt x="30" y="44"/>
                  <a:pt x="15" y="44"/>
                  <a:pt x="15" y="44"/>
                </a:cubicBezTo>
                <a:cubicBezTo>
                  <a:pt x="0" y="59"/>
                  <a:pt x="0" y="74"/>
                  <a:pt x="15" y="74"/>
                </a:cubicBezTo>
                <a:cubicBezTo>
                  <a:pt x="177" y="235"/>
                  <a:pt x="177" y="235"/>
                  <a:pt x="177" y="235"/>
                </a:cubicBezTo>
                <a:cubicBezTo>
                  <a:pt x="15" y="397"/>
                  <a:pt x="15" y="397"/>
                  <a:pt x="15" y="397"/>
                </a:cubicBezTo>
                <a:cubicBezTo>
                  <a:pt x="0" y="412"/>
                  <a:pt x="0" y="427"/>
                  <a:pt x="15" y="427"/>
                </a:cubicBezTo>
                <a:cubicBezTo>
                  <a:pt x="15" y="442"/>
                  <a:pt x="30" y="442"/>
                  <a:pt x="44" y="427"/>
                </a:cubicBezTo>
                <a:cubicBezTo>
                  <a:pt x="221" y="250"/>
                  <a:pt x="221" y="250"/>
                  <a:pt x="221" y="250"/>
                </a:cubicBezTo>
                <a:cubicBezTo>
                  <a:pt x="221" y="250"/>
                  <a:pt x="221" y="250"/>
                  <a:pt x="221" y="235"/>
                </a:cubicBezTo>
                <a:close/>
              </a:path>
            </a:pathLst>
          </a:custGeom>
          <a:solidFill>
            <a:srgbClr val="003852"/>
          </a:solidFill>
          <a:ln>
            <a:noFill/>
          </a:ln>
          <a:effectLst/>
        </p:spPr>
        <p:txBody>
          <a:bodyPr wrap="none" anchor="ctr"/>
          <a:lstStyle/>
          <a:p>
            <a:pPr>
              <a:defRPr/>
            </a:pPr>
            <a:endParaRPr lang="en-US" sz="900"/>
          </a:p>
        </p:txBody>
      </p:sp>
    </p:spTree>
    <p:extLst>
      <p:ext uri="{BB962C8B-B14F-4D97-AF65-F5344CB8AC3E}">
        <p14:creationId xmlns:p14="http://schemas.microsoft.com/office/powerpoint/2010/main" val="305261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759F9-AAE7-C3D6-54AC-771500190A28}"/>
            </a:ext>
          </a:extLst>
        </p:cNvPr>
        <p:cNvGrpSpPr/>
        <p:nvPr/>
      </p:nvGrpSpPr>
      <p:grpSpPr>
        <a:xfrm>
          <a:off x="0" y="0"/>
          <a:ext cx="0" cy="0"/>
          <a:chOff x="0" y="0"/>
          <a:chExt cx="0" cy="0"/>
        </a:xfrm>
      </p:grpSpPr>
      <p:pic>
        <p:nvPicPr>
          <p:cNvPr id="3" name="Picture 2" descr="A map of a road&#10;&#10;Description automatically generated">
            <a:extLst>
              <a:ext uri="{FF2B5EF4-FFF2-40B4-BE49-F238E27FC236}">
                <a16:creationId xmlns:a16="http://schemas.microsoft.com/office/drawing/2014/main" id="{54361F6F-08E6-B455-47DE-9627EABECCE4}"/>
              </a:ext>
            </a:extLst>
          </p:cNvPr>
          <p:cNvPicPr>
            <a:picLocks noChangeAspect="1"/>
          </p:cNvPicPr>
          <p:nvPr/>
        </p:nvPicPr>
        <p:blipFill>
          <a:blip r:embed="rId2"/>
          <a:stretch>
            <a:fillRect/>
          </a:stretch>
        </p:blipFill>
        <p:spPr>
          <a:xfrm>
            <a:off x="466860" y="121745"/>
            <a:ext cx="8596648" cy="4835615"/>
          </a:xfrm>
          <a:prstGeom prst="rect">
            <a:avLst/>
          </a:prstGeom>
        </p:spPr>
      </p:pic>
      <p:pic>
        <p:nvPicPr>
          <p:cNvPr id="4" name="Google Shape;124;p4">
            <a:extLst>
              <a:ext uri="{FF2B5EF4-FFF2-40B4-BE49-F238E27FC236}">
                <a16:creationId xmlns:a16="http://schemas.microsoft.com/office/drawing/2014/main" id="{1302E4DB-F6AC-4B8E-E4C9-560D7D6D8C41}"/>
              </a:ext>
            </a:extLst>
          </p:cNvPr>
          <p:cNvPicPr preferRelativeResize="0"/>
          <p:nvPr/>
        </p:nvPicPr>
        <p:blipFill rotWithShape="1">
          <a:blip r:embed="rId3">
            <a:alphaModFix/>
          </a:blip>
          <a:srcRect l="48714"/>
          <a:stretch/>
        </p:blipFill>
        <p:spPr>
          <a:xfrm>
            <a:off x="7934324" y="190126"/>
            <a:ext cx="914400" cy="914400"/>
          </a:xfrm>
          <a:prstGeom prst="rect">
            <a:avLst/>
          </a:prstGeom>
          <a:noFill/>
          <a:ln>
            <a:noFill/>
          </a:ln>
        </p:spPr>
      </p:pic>
      <p:sp>
        <p:nvSpPr>
          <p:cNvPr id="2" name="Google Shape;1092;p54">
            <a:extLst>
              <a:ext uri="{FF2B5EF4-FFF2-40B4-BE49-F238E27FC236}">
                <a16:creationId xmlns:a16="http://schemas.microsoft.com/office/drawing/2014/main" id="{6BD52B07-8D03-63A6-F19E-C0B6D7B183E3}"/>
              </a:ext>
            </a:extLst>
          </p:cNvPr>
          <p:cNvSpPr txBox="1">
            <a:spLocks/>
          </p:cNvSpPr>
          <p:nvPr/>
        </p:nvSpPr>
        <p:spPr>
          <a:xfrm flipH="1">
            <a:off x="231820" y="4548705"/>
            <a:ext cx="4533364" cy="340274"/>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Amiko" panose="020B0604020202020204" charset="0"/>
                <a:cs typeface="Amiko" panose="020B0604020202020204" charset="0"/>
              </a:rPr>
              <a:t>LOKASI </a:t>
            </a:r>
            <a:r>
              <a:rPr lang="en-US" sz="2400" dirty="0">
                <a:latin typeface="Amiko" panose="020B0604020202020204" charset="0"/>
                <a:cs typeface="Amiko" panose="020B0604020202020204" charset="0"/>
              </a:rPr>
              <a:t>PPM NURUL HAKIM</a:t>
            </a:r>
          </a:p>
        </p:txBody>
      </p:sp>
      <p:grpSp>
        <p:nvGrpSpPr>
          <p:cNvPr id="5" name="Google Shape;1148;p54">
            <a:extLst>
              <a:ext uri="{FF2B5EF4-FFF2-40B4-BE49-F238E27FC236}">
                <a16:creationId xmlns:a16="http://schemas.microsoft.com/office/drawing/2014/main" id="{4B2A6581-5B21-7777-7F7D-8E8CE5B123E0}"/>
              </a:ext>
            </a:extLst>
          </p:cNvPr>
          <p:cNvGrpSpPr/>
          <p:nvPr/>
        </p:nvGrpSpPr>
        <p:grpSpPr>
          <a:xfrm>
            <a:off x="-159083" y="22701"/>
            <a:ext cx="644323" cy="482128"/>
            <a:chOff x="9884101" y="2516393"/>
            <a:chExt cx="644323" cy="482128"/>
          </a:xfrm>
        </p:grpSpPr>
        <p:sp>
          <p:nvSpPr>
            <p:cNvPr id="7" name="Google Shape;1149;p54">
              <a:extLst>
                <a:ext uri="{FF2B5EF4-FFF2-40B4-BE49-F238E27FC236}">
                  <a16:creationId xmlns:a16="http://schemas.microsoft.com/office/drawing/2014/main" id="{BB528B67-7496-9A02-6F74-9ECDAB14A657}"/>
                </a:ext>
              </a:extLst>
            </p:cNvPr>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0;p54">
              <a:extLst>
                <a:ext uri="{FF2B5EF4-FFF2-40B4-BE49-F238E27FC236}">
                  <a16:creationId xmlns:a16="http://schemas.microsoft.com/office/drawing/2014/main" id="{60CA4095-1DBA-1EBF-048C-741335DD838B}"/>
                </a:ext>
              </a:extLst>
            </p:cNvPr>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1;p54">
              <a:extLst>
                <a:ext uri="{FF2B5EF4-FFF2-40B4-BE49-F238E27FC236}">
                  <a16:creationId xmlns:a16="http://schemas.microsoft.com/office/drawing/2014/main" id="{DE2F1B95-DB35-0B5E-3DF8-5B248187D08E}"/>
                </a:ext>
              </a:extLst>
            </p:cNvPr>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52;p54">
              <a:extLst>
                <a:ext uri="{FF2B5EF4-FFF2-40B4-BE49-F238E27FC236}">
                  <a16:creationId xmlns:a16="http://schemas.microsoft.com/office/drawing/2014/main" id="{B0DE9051-64DE-0D25-A984-1D54393F468E}"/>
                </a:ext>
              </a:extLst>
            </p:cNvPr>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3;p54">
              <a:extLst>
                <a:ext uri="{FF2B5EF4-FFF2-40B4-BE49-F238E27FC236}">
                  <a16:creationId xmlns:a16="http://schemas.microsoft.com/office/drawing/2014/main" id="{473FBA74-889F-F25C-E330-35EDAB22E432}"/>
                </a:ext>
              </a:extLst>
            </p:cNvPr>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4;p54">
              <a:extLst>
                <a:ext uri="{FF2B5EF4-FFF2-40B4-BE49-F238E27FC236}">
                  <a16:creationId xmlns:a16="http://schemas.microsoft.com/office/drawing/2014/main" id="{818FC578-5CAF-7E88-CF66-73413BFF5EA6}"/>
                </a:ext>
              </a:extLst>
            </p:cNvPr>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5;p54">
              <a:extLst>
                <a:ext uri="{FF2B5EF4-FFF2-40B4-BE49-F238E27FC236}">
                  <a16:creationId xmlns:a16="http://schemas.microsoft.com/office/drawing/2014/main" id="{BF5D184B-661A-B340-FAF4-D123DCFDEF4A}"/>
                </a:ext>
              </a:extLst>
            </p:cNvPr>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6;p54">
              <a:extLst>
                <a:ext uri="{FF2B5EF4-FFF2-40B4-BE49-F238E27FC236}">
                  <a16:creationId xmlns:a16="http://schemas.microsoft.com/office/drawing/2014/main" id="{6BB28BFB-CBB4-6CB9-830F-D3B280D2EE34}"/>
                </a:ext>
              </a:extLst>
            </p:cNvPr>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7;p54">
              <a:extLst>
                <a:ext uri="{FF2B5EF4-FFF2-40B4-BE49-F238E27FC236}">
                  <a16:creationId xmlns:a16="http://schemas.microsoft.com/office/drawing/2014/main" id="{616B67AD-DBF2-00A6-3FBE-58AEE2C8311C}"/>
                </a:ext>
              </a:extLst>
            </p:cNvPr>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8;p54">
              <a:extLst>
                <a:ext uri="{FF2B5EF4-FFF2-40B4-BE49-F238E27FC236}">
                  <a16:creationId xmlns:a16="http://schemas.microsoft.com/office/drawing/2014/main" id="{DD393F12-F552-9F1C-BC32-1046B8BC3ECE}"/>
                </a:ext>
              </a:extLst>
            </p:cNvPr>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9;p54">
              <a:extLst>
                <a:ext uri="{FF2B5EF4-FFF2-40B4-BE49-F238E27FC236}">
                  <a16:creationId xmlns:a16="http://schemas.microsoft.com/office/drawing/2014/main" id="{E2D03CF8-BFED-77E2-5D03-9E304F011E2C}"/>
                </a:ext>
              </a:extLst>
            </p:cNvPr>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60;p54">
              <a:extLst>
                <a:ext uri="{FF2B5EF4-FFF2-40B4-BE49-F238E27FC236}">
                  <a16:creationId xmlns:a16="http://schemas.microsoft.com/office/drawing/2014/main" id="{366ADCF6-E490-FCB7-9C63-7D1905763F2C}"/>
                </a:ext>
              </a:extLst>
            </p:cNvPr>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161;p54">
            <a:extLst>
              <a:ext uri="{FF2B5EF4-FFF2-40B4-BE49-F238E27FC236}">
                <a16:creationId xmlns:a16="http://schemas.microsoft.com/office/drawing/2014/main" id="{5CE93785-D2A5-50BB-2274-8F9789C443E0}"/>
              </a:ext>
            </a:extLst>
          </p:cNvPr>
          <p:cNvGrpSpPr/>
          <p:nvPr/>
        </p:nvGrpSpPr>
        <p:grpSpPr>
          <a:xfrm flipV="1">
            <a:off x="8590018" y="4579292"/>
            <a:ext cx="644323" cy="482128"/>
            <a:chOff x="9884101" y="2516393"/>
            <a:chExt cx="644323" cy="482128"/>
          </a:xfrm>
        </p:grpSpPr>
        <p:sp>
          <p:nvSpPr>
            <p:cNvPr id="20" name="Google Shape;1162;p54">
              <a:extLst>
                <a:ext uri="{FF2B5EF4-FFF2-40B4-BE49-F238E27FC236}">
                  <a16:creationId xmlns:a16="http://schemas.microsoft.com/office/drawing/2014/main" id="{F984AB0B-DCE0-DB6B-EF21-40B4CED19F81}"/>
                </a:ext>
              </a:extLst>
            </p:cNvPr>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3;p54">
              <a:extLst>
                <a:ext uri="{FF2B5EF4-FFF2-40B4-BE49-F238E27FC236}">
                  <a16:creationId xmlns:a16="http://schemas.microsoft.com/office/drawing/2014/main" id="{E6D0635E-6E0F-7978-8282-21522190D065}"/>
                </a:ext>
              </a:extLst>
            </p:cNvPr>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4;p54">
              <a:extLst>
                <a:ext uri="{FF2B5EF4-FFF2-40B4-BE49-F238E27FC236}">
                  <a16:creationId xmlns:a16="http://schemas.microsoft.com/office/drawing/2014/main" id="{3C2807C4-D111-0B07-6826-8AA813E39EBC}"/>
                </a:ext>
              </a:extLst>
            </p:cNvPr>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5;p54">
              <a:extLst>
                <a:ext uri="{FF2B5EF4-FFF2-40B4-BE49-F238E27FC236}">
                  <a16:creationId xmlns:a16="http://schemas.microsoft.com/office/drawing/2014/main" id="{9F662CE5-4EB3-BA8A-9D95-6DE753F0075D}"/>
                </a:ext>
              </a:extLst>
            </p:cNvPr>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6;p54">
              <a:extLst>
                <a:ext uri="{FF2B5EF4-FFF2-40B4-BE49-F238E27FC236}">
                  <a16:creationId xmlns:a16="http://schemas.microsoft.com/office/drawing/2014/main" id="{0F178FE5-08E0-4565-BAAC-2E3275C52DE9}"/>
                </a:ext>
              </a:extLst>
            </p:cNvPr>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7;p54">
              <a:extLst>
                <a:ext uri="{FF2B5EF4-FFF2-40B4-BE49-F238E27FC236}">
                  <a16:creationId xmlns:a16="http://schemas.microsoft.com/office/drawing/2014/main" id="{E9A99A6F-ED35-EC8E-148D-C2E019915754}"/>
                </a:ext>
              </a:extLst>
            </p:cNvPr>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8;p54">
              <a:extLst>
                <a:ext uri="{FF2B5EF4-FFF2-40B4-BE49-F238E27FC236}">
                  <a16:creationId xmlns:a16="http://schemas.microsoft.com/office/drawing/2014/main" id="{C45C4BC5-0F9D-060A-99E8-1E6844E5A87F}"/>
                </a:ext>
              </a:extLst>
            </p:cNvPr>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69;p54">
              <a:extLst>
                <a:ext uri="{FF2B5EF4-FFF2-40B4-BE49-F238E27FC236}">
                  <a16:creationId xmlns:a16="http://schemas.microsoft.com/office/drawing/2014/main" id="{3CBBDFB9-E1D3-EF94-0E4B-CC8E62E66060}"/>
                </a:ext>
              </a:extLst>
            </p:cNvPr>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0;p54">
              <a:extLst>
                <a:ext uri="{FF2B5EF4-FFF2-40B4-BE49-F238E27FC236}">
                  <a16:creationId xmlns:a16="http://schemas.microsoft.com/office/drawing/2014/main" id="{A2474E93-3C59-F6B6-1525-9B8C186DBC4D}"/>
                </a:ext>
              </a:extLst>
            </p:cNvPr>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1;p54">
              <a:extLst>
                <a:ext uri="{FF2B5EF4-FFF2-40B4-BE49-F238E27FC236}">
                  <a16:creationId xmlns:a16="http://schemas.microsoft.com/office/drawing/2014/main" id="{BC31E073-C95F-400F-77A3-EE2EE372B76D}"/>
                </a:ext>
              </a:extLst>
            </p:cNvPr>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2;p54">
              <a:extLst>
                <a:ext uri="{FF2B5EF4-FFF2-40B4-BE49-F238E27FC236}">
                  <a16:creationId xmlns:a16="http://schemas.microsoft.com/office/drawing/2014/main" id="{36FA47B6-B8C0-3115-8EE9-556810EB2223}"/>
                </a:ext>
              </a:extLst>
            </p:cNvPr>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3;p54">
              <a:extLst>
                <a:ext uri="{FF2B5EF4-FFF2-40B4-BE49-F238E27FC236}">
                  <a16:creationId xmlns:a16="http://schemas.microsoft.com/office/drawing/2014/main" id="{5A7F7EC6-9E37-9D02-704B-8A52F1A73C0C}"/>
                </a:ext>
              </a:extLst>
            </p:cNvPr>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6C23F3F3-B3E1-8D10-60EF-B6FD79EE64B6}"/>
              </a:ext>
            </a:extLst>
          </p:cNvPr>
          <p:cNvSpPr/>
          <p:nvPr/>
        </p:nvSpPr>
        <p:spPr>
          <a:xfrm>
            <a:off x="3614738" y="3504955"/>
            <a:ext cx="540544" cy="931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800" dirty="0" err="1">
                <a:solidFill>
                  <a:schemeClr val="tx1"/>
                </a:solidFill>
              </a:rPr>
              <a:t>Cibeusi</a:t>
            </a:r>
            <a:endParaRPr lang="en-ID" sz="800" dirty="0">
              <a:solidFill>
                <a:schemeClr val="tx1"/>
              </a:solidFill>
            </a:endParaRPr>
          </a:p>
        </p:txBody>
      </p:sp>
    </p:spTree>
    <p:extLst>
      <p:ext uri="{BB962C8B-B14F-4D97-AF65-F5344CB8AC3E}">
        <p14:creationId xmlns:p14="http://schemas.microsoft.com/office/powerpoint/2010/main" val="2218035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148;p54">
            <a:extLst>
              <a:ext uri="{FF2B5EF4-FFF2-40B4-BE49-F238E27FC236}">
                <a16:creationId xmlns:a16="http://schemas.microsoft.com/office/drawing/2014/main" id="{5173291E-3D14-6938-A70F-ECACD7A74C07}"/>
              </a:ext>
            </a:extLst>
          </p:cNvPr>
          <p:cNvGrpSpPr/>
          <p:nvPr/>
        </p:nvGrpSpPr>
        <p:grpSpPr>
          <a:xfrm>
            <a:off x="714988" y="534993"/>
            <a:ext cx="644323" cy="482128"/>
            <a:chOff x="9884101" y="2516393"/>
            <a:chExt cx="644323" cy="482128"/>
          </a:xfrm>
        </p:grpSpPr>
        <p:sp>
          <p:nvSpPr>
            <p:cNvPr id="3" name="Google Shape;1149;p54">
              <a:extLst>
                <a:ext uri="{FF2B5EF4-FFF2-40B4-BE49-F238E27FC236}">
                  <a16:creationId xmlns:a16="http://schemas.microsoft.com/office/drawing/2014/main" id="{46EE165E-1FA2-8774-AF50-7578F12E7208}"/>
                </a:ext>
              </a:extLst>
            </p:cNvPr>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50;p54">
              <a:extLst>
                <a:ext uri="{FF2B5EF4-FFF2-40B4-BE49-F238E27FC236}">
                  <a16:creationId xmlns:a16="http://schemas.microsoft.com/office/drawing/2014/main" id="{35564712-C481-945A-700A-2CFE28AC5A1C}"/>
                </a:ext>
              </a:extLst>
            </p:cNvPr>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51;p54">
              <a:extLst>
                <a:ext uri="{FF2B5EF4-FFF2-40B4-BE49-F238E27FC236}">
                  <a16:creationId xmlns:a16="http://schemas.microsoft.com/office/drawing/2014/main" id="{E23928EC-761F-D3E4-8B20-39ABD62135B2}"/>
                </a:ext>
              </a:extLst>
            </p:cNvPr>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52;p54">
              <a:extLst>
                <a:ext uri="{FF2B5EF4-FFF2-40B4-BE49-F238E27FC236}">
                  <a16:creationId xmlns:a16="http://schemas.microsoft.com/office/drawing/2014/main" id="{90DCE683-D0BA-96E1-C83D-48E9A78EB55E}"/>
                </a:ext>
              </a:extLst>
            </p:cNvPr>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3;p54">
              <a:extLst>
                <a:ext uri="{FF2B5EF4-FFF2-40B4-BE49-F238E27FC236}">
                  <a16:creationId xmlns:a16="http://schemas.microsoft.com/office/drawing/2014/main" id="{42ECEEB0-7D8F-70EF-6038-EA8845E14B88}"/>
                </a:ext>
              </a:extLst>
            </p:cNvPr>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4;p54">
              <a:extLst>
                <a:ext uri="{FF2B5EF4-FFF2-40B4-BE49-F238E27FC236}">
                  <a16:creationId xmlns:a16="http://schemas.microsoft.com/office/drawing/2014/main" id="{C0EF089E-B571-73F0-991D-A0DDB6ADEFBD}"/>
                </a:ext>
              </a:extLst>
            </p:cNvPr>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5;p54">
              <a:extLst>
                <a:ext uri="{FF2B5EF4-FFF2-40B4-BE49-F238E27FC236}">
                  <a16:creationId xmlns:a16="http://schemas.microsoft.com/office/drawing/2014/main" id="{B6D7FC56-2112-A731-B8E5-787362209F4E}"/>
                </a:ext>
              </a:extLst>
            </p:cNvPr>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56;p54">
              <a:extLst>
                <a:ext uri="{FF2B5EF4-FFF2-40B4-BE49-F238E27FC236}">
                  <a16:creationId xmlns:a16="http://schemas.microsoft.com/office/drawing/2014/main" id="{602D08EC-2207-1928-C94F-E01901850F6F}"/>
                </a:ext>
              </a:extLst>
            </p:cNvPr>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7;p54">
              <a:extLst>
                <a:ext uri="{FF2B5EF4-FFF2-40B4-BE49-F238E27FC236}">
                  <a16:creationId xmlns:a16="http://schemas.microsoft.com/office/drawing/2014/main" id="{09A40824-CD89-793A-445E-85168A916DC2}"/>
                </a:ext>
              </a:extLst>
            </p:cNvPr>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8;p54">
              <a:extLst>
                <a:ext uri="{FF2B5EF4-FFF2-40B4-BE49-F238E27FC236}">
                  <a16:creationId xmlns:a16="http://schemas.microsoft.com/office/drawing/2014/main" id="{EA5DB1D8-3378-FFC6-950E-72F48287723F}"/>
                </a:ext>
              </a:extLst>
            </p:cNvPr>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9;p54">
              <a:extLst>
                <a:ext uri="{FF2B5EF4-FFF2-40B4-BE49-F238E27FC236}">
                  <a16:creationId xmlns:a16="http://schemas.microsoft.com/office/drawing/2014/main" id="{D4DA2733-8A42-415F-19F9-380057C8AE1E}"/>
                </a:ext>
              </a:extLst>
            </p:cNvPr>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60;p54">
              <a:extLst>
                <a:ext uri="{FF2B5EF4-FFF2-40B4-BE49-F238E27FC236}">
                  <a16:creationId xmlns:a16="http://schemas.microsoft.com/office/drawing/2014/main" id="{D1533DF4-B2F4-86DA-4C7C-62973E7EA95F}"/>
                </a:ext>
              </a:extLst>
            </p:cNvPr>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161;p54">
            <a:extLst>
              <a:ext uri="{FF2B5EF4-FFF2-40B4-BE49-F238E27FC236}">
                <a16:creationId xmlns:a16="http://schemas.microsoft.com/office/drawing/2014/main" id="{99C36AB7-9AB2-7C8D-BD2D-7F5FBE0E30B0}"/>
              </a:ext>
            </a:extLst>
          </p:cNvPr>
          <p:cNvGrpSpPr/>
          <p:nvPr/>
        </p:nvGrpSpPr>
        <p:grpSpPr>
          <a:xfrm>
            <a:off x="7784688" y="534993"/>
            <a:ext cx="644323" cy="482128"/>
            <a:chOff x="9884101" y="2516393"/>
            <a:chExt cx="644323" cy="482128"/>
          </a:xfrm>
        </p:grpSpPr>
        <p:sp>
          <p:nvSpPr>
            <p:cNvPr id="16" name="Google Shape;1162;p54">
              <a:extLst>
                <a:ext uri="{FF2B5EF4-FFF2-40B4-BE49-F238E27FC236}">
                  <a16:creationId xmlns:a16="http://schemas.microsoft.com/office/drawing/2014/main" id="{EE8373D2-0D2E-30BC-8D98-1AB4F8364D02}"/>
                </a:ext>
              </a:extLst>
            </p:cNvPr>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63;p54">
              <a:extLst>
                <a:ext uri="{FF2B5EF4-FFF2-40B4-BE49-F238E27FC236}">
                  <a16:creationId xmlns:a16="http://schemas.microsoft.com/office/drawing/2014/main" id="{ADA261DD-EF8C-95C3-EA5F-043BCE00EC17}"/>
                </a:ext>
              </a:extLst>
            </p:cNvPr>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64;p54">
              <a:extLst>
                <a:ext uri="{FF2B5EF4-FFF2-40B4-BE49-F238E27FC236}">
                  <a16:creationId xmlns:a16="http://schemas.microsoft.com/office/drawing/2014/main" id="{6BC17990-8E71-501E-4E33-15066513D6C8}"/>
                </a:ext>
              </a:extLst>
            </p:cNvPr>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65;p54">
              <a:extLst>
                <a:ext uri="{FF2B5EF4-FFF2-40B4-BE49-F238E27FC236}">
                  <a16:creationId xmlns:a16="http://schemas.microsoft.com/office/drawing/2014/main" id="{6D117366-0345-9FF6-4452-A14E9B3A4CCF}"/>
                </a:ext>
              </a:extLst>
            </p:cNvPr>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6;p54">
              <a:extLst>
                <a:ext uri="{FF2B5EF4-FFF2-40B4-BE49-F238E27FC236}">
                  <a16:creationId xmlns:a16="http://schemas.microsoft.com/office/drawing/2014/main" id="{374F9C40-9F7E-C633-2BB8-CB3F446FC177}"/>
                </a:ext>
              </a:extLst>
            </p:cNvPr>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7;p54">
              <a:extLst>
                <a:ext uri="{FF2B5EF4-FFF2-40B4-BE49-F238E27FC236}">
                  <a16:creationId xmlns:a16="http://schemas.microsoft.com/office/drawing/2014/main" id="{2DE4FEFE-F790-0C21-BFD3-9CAB48CAD782}"/>
                </a:ext>
              </a:extLst>
            </p:cNvPr>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8;p54">
              <a:extLst>
                <a:ext uri="{FF2B5EF4-FFF2-40B4-BE49-F238E27FC236}">
                  <a16:creationId xmlns:a16="http://schemas.microsoft.com/office/drawing/2014/main" id="{A465AF22-9ABA-65BD-C0AF-D4FF1B0F16C8}"/>
                </a:ext>
              </a:extLst>
            </p:cNvPr>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9;p54">
              <a:extLst>
                <a:ext uri="{FF2B5EF4-FFF2-40B4-BE49-F238E27FC236}">
                  <a16:creationId xmlns:a16="http://schemas.microsoft.com/office/drawing/2014/main" id="{0285E75E-DDAC-7E79-DB4A-61AF0837DB26}"/>
                </a:ext>
              </a:extLst>
            </p:cNvPr>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0;p54">
              <a:extLst>
                <a:ext uri="{FF2B5EF4-FFF2-40B4-BE49-F238E27FC236}">
                  <a16:creationId xmlns:a16="http://schemas.microsoft.com/office/drawing/2014/main" id="{059A7B1E-EE79-BEEB-DF0C-ED7D8C967840}"/>
                </a:ext>
              </a:extLst>
            </p:cNvPr>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1;p54">
              <a:extLst>
                <a:ext uri="{FF2B5EF4-FFF2-40B4-BE49-F238E27FC236}">
                  <a16:creationId xmlns:a16="http://schemas.microsoft.com/office/drawing/2014/main" id="{218F9150-CF29-9A82-47F5-CB4161022CF1}"/>
                </a:ext>
              </a:extLst>
            </p:cNvPr>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2;p54">
              <a:extLst>
                <a:ext uri="{FF2B5EF4-FFF2-40B4-BE49-F238E27FC236}">
                  <a16:creationId xmlns:a16="http://schemas.microsoft.com/office/drawing/2014/main" id="{20FCA264-F99E-B09F-C903-1B62C10CDA3D}"/>
                </a:ext>
              </a:extLst>
            </p:cNvPr>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3;p54">
              <a:extLst>
                <a:ext uri="{FF2B5EF4-FFF2-40B4-BE49-F238E27FC236}">
                  <a16:creationId xmlns:a16="http://schemas.microsoft.com/office/drawing/2014/main" id="{DC03518B-4F67-D608-8D69-DB60A58435F2}"/>
                </a:ext>
              </a:extLst>
            </p:cNvPr>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1092;p54">
            <a:extLst>
              <a:ext uri="{FF2B5EF4-FFF2-40B4-BE49-F238E27FC236}">
                <a16:creationId xmlns:a16="http://schemas.microsoft.com/office/drawing/2014/main" id="{93212259-1880-F368-5FDF-E4F94105947C}"/>
              </a:ext>
            </a:extLst>
          </p:cNvPr>
          <p:cNvSpPr txBox="1">
            <a:spLocks/>
          </p:cNvSpPr>
          <p:nvPr/>
        </p:nvSpPr>
        <p:spPr>
          <a:xfrm flipH="1">
            <a:off x="714988" y="137406"/>
            <a:ext cx="7713900" cy="5304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800" b="1"/>
              <a:t>STRUKTUR </a:t>
            </a:r>
            <a:r>
              <a:rPr lang="en-ID" sz="2800"/>
              <a:t>KEPENGURUSAN PPM</a:t>
            </a:r>
            <a:endParaRPr lang="en-ID" sz="2800" dirty="0"/>
          </a:p>
        </p:txBody>
      </p:sp>
      <p:pic>
        <p:nvPicPr>
          <p:cNvPr id="29" name="Picture 28">
            <a:extLst>
              <a:ext uri="{FF2B5EF4-FFF2-40B4-BE49-F238E27FC236}">
                <a16:creationId xmlns:a16="http://schemas.microsoft.com/office/drawing/2014/main" id="{C7486AD7-6C13-B26F-E430-0E51EC7FBECF}"/>
              </a:ext>
            </a:extLst>
          </p:cNvPr>
          <p:cNvPicPr>
            <a:picLocks noChangeAspect="1"/>
          </p:cNvPicPr>
          <p:nvPr/>
        </p:nvPicPr>
        <p:blipFill>
          <a:blip r:embed="rId2"/>
          <a:stretch>
            <a:fillRect/>
          </a:stretch>
        </p:blipFill>
        <p:spPr>
          <a:xfrm>
            <a:off x="80858" y="1065393"/>
            <a:ext cx="9008697" cy="3612141"/>
          </a:xfrm>
          <a:prstGeom prst="rect">
            <a:avLst/>
          </a:prstGeom>
        </p:spPr>
      </p:pic>
    </p:spTree>
    <p:extLst>
      <p:ext uri="{BB962C8B-B14F-4D97-AF65-F5344CB8AC3E}">
        <p14:creationId xmlns:p14="http://schemas.microsoft.com/office/powerpoint/2010/main" val="115606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92;p54">
            <a:extLst>
              <a:ext uri="{FF2B5EF4-FFF2-40B4-BE49-F238E27FC236}">
                <a16:creationId xmlns:a16="http://schemas.microsoft.com/office/drawing/2014/main" id="{66E1A098-2933-5488-2F4F-49E70D229051}"/>
              </a:ext>
            </a:extLst>
          </p:cNvPr>
          <p:cNvSpPr txBox="1">
            <a:spLocks/>
          </p:cNvSpPr>
          <p:nvPr/>
        </p:nvSpPr>
        <p:spPr>
          <a:xfrm flipH="1">
            <a:off x="0" y="132399"/>
            <a:ext cx="8131476" cy="5304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latin typeface="Amiko" panose="020B0604020202020204" charset="0"/>
                <a:cs typeface="Amiko" panose="020B0604020202020204" charset="0"/>
              </a:rPr>
              <a:t>STRUKTUR</a:t>
            </a:r>
            <a:r>
              <a:rPr lang="en-US" sz="3200" dirty="0">
                <a:latin typeface="Amiko" panose="020B0604020202020204" charset="0"/>
                <a:cs typeface="Amiko" panose="020B0604020202020204" charset="0"/>
              </a:rPr>
              <a:t> KEPENGURUSAN SANTRI</a:t>
            </a:r>
          </a:p>
        </p:txBody>
      </p:sp>
      <p:cxnSp>
        <p:nvCxnSpPr>
          <p:cNvPr id="3" name="Google Shape;1245;p56">
            <a:extLst>
              <a:ext uri="{FF2B5EF4-FFF2-40B4-BE49-F238E27FC236}">
                <a16:creationId xmlns:a16="http://schemas.microsoft.com/office/drawing/2014/main" id="{4771F887-9F17-5254-DA08-750BE6D6D277}"/>
              </a:ext>
            </a:extLst>
          </p:cNvPr>
          <p:cNvCxnSpPr/>
          <p:nvPr/>
        </p:nvCxnSpPr>
        <p:spPr>
          <a:xfrm>
            <a:off x="0" y="662799"/>
            <a:ext cx="4943700" cy="0"/>
          </a:xfrm>
          <a:prstGeom prst="straightConnector1">
            <a:avLst/>
          </a:prstGeom>
          <a:noFill/>
          <a:ln w="76200" cap="flat" cmpd="sng">
            <a:solidFill>
              <a:schemeClr val="accent1"/>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76DAFE5A-AF49-1235-74D1-31436EA0D0FB}"/>
              </a:ext>
            </a:extLst>
          </p:cNvPr>
          <p:cNvSpPr/>
          <p:nvPr/>
        </p:nvSpPr>
        <p:spPr>
          <a:xfrm>
            <a:off x="3329354" y="819955"/>
            <a:ext cx="2608386" cy="4727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u="sng" dirty="0" err="1"/>
              <a:t>Koordinator</a:t>
            </a:r>
            <a:r>
              <a:rPr lang="en-US" b="1" u="sng" dirty="0"/>
              <a:t> </a:t>
            </a:r>
            <a:r>
              <a:rPr lang="en-US" b="1" u="sng" dirty="0" err="1"/>
              <a:t>Umum</a:t>
            </a:r>
            <a:endParaRPr lang="en-US" b="1" u="sng" dirty="0"/>
          </a:p>
          <a:p>
            <a:pPr algn="ctr"/>
            <a:r>
              <a:rPr lang="en-US" sz="1300" dirty="0"/>
              <a:t>Bayu Iman </a:t>
            </a:r>
            <a:r>
              <a:rPr lang="en-US" sz="1300" dirty="0" err="1"/>
              <a:t>Prasetyo</a:t>
            </a:r>
            <a:endParaRPr lang="en-ID" sz="1300" dirty="0"/>
          </a:p>
        </p:txBody>
      </p:sp>
      <p:sp>
        <p:nvSpPr>
          <p:cNvPr id="5" name="Rectangle: Rounded Corners 4">
            <a:extLst>
              <a:ext uri="{FF2B5EF4-FFF2-40B4-BE49-F238E27FC236}">
                <a16:creationId xmlns:a16="http://schemas.microsoft.com/office/drawing/2014/main" id="{0EFBB073-E4B0-4ADD-7BA5-27C9128CF712}"/>
              </a:ext>
            </a:extLst>
          </p:cNvPr>
          <p:cNvSpPr/>
          <p:nvPr/>
        </p:nvSpPr>
        <p:spPr>
          <a:xfrm>
            <a:off x="322383" y="1451116"/>
            <a:ext cx="1840525" cy="47273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u="sng" dirty="0" err="1"/>
              <a:t>Koordinator</a:t>
            </a:r>
            <a:r>
              <a:rPr lang="en-US" b="1" u="sng" dirty="0"/>
              <a:t> Putra</a:t>
            </a:r>
          </a:p>
          <a:p>
            <a:pPr algn="ctr"/>
            <a:r>
              <a:rPr lang="en-US" sz="1300" dirty="0"/>
              <a:t>Zuhair Abdullah</a:t>
            </a:r>
            <a:endParaRPr lang="en-ID" sz="1300" dirty="0"/>
          </a:p>
        </p:txBody>
      </p:sp>
      <p:sp>
        <p:nvSpPr>
          <p:cNvPr id="6" name="Rectangle: Rounded Corners 5">
            <a:extLst>
              <a:ext uri="{FF2B5EF4-FFF2-40B4-BE49-F238E27FC236}">
                <a16:creationId xmlns:a16="http://schemas.microsoft.com/office/drawing/2014/main" id="{6C3A12B9-A98E-4BFA-4FD9-A3D520D77EAF}"/>
              </a:ext>
            </a:extLst>
          </p:cNvPr>
          <p:cNvSpPr/>
          <p:nvPr/>
        </p:nvSpPr>
        <p:spPr>
          <a:xfrm>
            <a:off x="6940060" y="1438753"/>
            <a:ext cx="1840526" cy="47273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u="sng" dirty="0" err="1"/>
              <a:t>Koordinator</a:t>
            </a:r>
            <a:r>
              <a:rPr lang="en-US" b="1" u="sng" dirty="0"/>
              <a:t> Putri</a:t>
            </a:r>
          </a:p>
          <a:p>
            <a:pPr algn="ctr"/>
            <a:r>
              <a:rPr lang="en-US" sz="1300" dirty="0"/>
              <a:t>Kemala </a:t>
            </a:r>
            <a:r>
              <a:rPr lang="en-US" sz="1300" dirty="0" err="1"/>
              <a:t>Asadilah</a:t>
            </a:r>
            <a:r>
              <a:rPr lang="en-US" sz="1300" dirty="0"/>
              <a:t> </a:t>
            </a:r>
            <a:endParaRPr lang="en-ID" sz="1300" dirty="0"/>
          </a:p>
        </p:txBody>
      </p:sp>
      <p:sp>
        <p:nvSpPr>
          <p:cNvPr id="7" name="Rectangle: Rounded Corners 6">
            <a:extLst>
              <a:ext uri="{FF2B5EF4-FFF2-40B4-BE49-F238E27FC236}">
                <a16:creationId xmlns:a16="http://schemas.microsoft.com/office/drawing/2014/main" id="{8FC3EB11-D7E9-4010-533E-86D26074A4E5}"/>
              </a:ext>
            </a:extLst>
          </p:cNvPr>
          <p:cNvSpPr/>
          <p:nvPr/>
        </p:nvSpPr>
        <p:spPr>
          <a:xfrm>
            <a:off x="315056" y="2011095"/>
            <a:ext cx="1840526" cy="246960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u="sng" dirty="0" err="1"/>
              <a:t>Penerobos</a:t>
            </a:r>
            <a:r>
              <a:rPr lang="en-US" b="1" u="sng" dirty="0"/>
              <a:t> Putra</a:t>
            </a:r>
          </a:p>
          <a:p>
            <a:pPr marL="342900" indent="-342900">
              <a:buFont typeface="+mj-lt"/>
              <a:buAutoNum type="arabicPeriod"/>
            </a:pPr>
            <a:r>
              <a:rPr lang="en-ID" b="0" i="0" dirty="0">
                <a:solidFill>
                  <a:srgbClr val="000000"/>
                </a:solidFill>
                <a:effectLst/>
              </a:rPr>
              <a:t>Andika</a:t>
            </a:r>
            <a:endParaRPr lang="en-ID" dirty="0"/>
          </a:p>
          <a:p>
            <a:pPr marL="342900" indent="-342900">
              <a:buFont typeface="+mj-lt"/>
              <a:buAutoNum type="arabicPeriod"/>
            </a:pPr>
            <a:r>
              <a:rPr lang="en-ID" b="0" i="0" dirty="0">
                <a:solidFill>
                  <a:srgbClr val="000000"/>
                </a:solidFill>
                <a:effectLst/>
              </a:rPr>
              <a:t>Faqih</a:t>
            </a:r>
            <a:endParaRPr lang="en-ID" dirty="0"/>
          </a:p>
          <a:p>
            <a:pPr marL="342900" indent="-342900">
              <a:buFont typeface="+mj-lt"/>
              <a:buAutoNum type="arabicPeriod"/>
            </a:pPr>
            <a:r>
              <a:rPr lang="en-ID" b="0" i="0" dirty="0">
                <a:solidFill>
                  <a:srgbClr val="000000"/>
                </a:solidFill>
                <a:effectLst/>
              </a:rPr>
              <a:t>Ivan</a:t>
            </a:r>
            <a:endParaRPr lang="en-ID" dirty="0"/>
          </a:p>
          <a:p>
            <a:pPr marL="342900" indent="-342900">
              <a:buFont typeface="+mj-lt"/>
              <a:buAutoNum type="arabicPeriod"/>
            </a:pPr>
            <a:r>
              <a:rPr lang="en-ID" b="0" i="0" dirty="0" err="1">
                <a:solidFill>
                  <a:srgbClr val="000000"/>
                </a:solidFill>
                <a:effectLst/>
              </a:rPr>
              <a:t>Rofiq</a:t>
            </a:r>
            <a:endParaRPr lang="en-ID" dirty="0"/>
          </a:p>
          <a:p>
            <a:pPr marL="342900" indent="-342900">
              <a:buFont typeface="+mj-lt"/>
              <a:buAutoNum type="arabicPeriod"/>
            </a:pPr>
            <a:r>
              <a:rPr lang="en-ID" b="0" i="0" dirty="0" err="1">
                <a:solidFill>
                  <a:srgbClr val="000000"/>
                </a:solidFill>
                <a:effectLst/>
              </a:rPr>
              <a:t>Nopri</a:t>
            </a:r>
            <a:endParaRPr lang="en-ID" dirty="0"/>
          </a:p>
          <a:p>
            <a:pPr marL="342900" indent="-342900">
              <a:buFont typeface="+mj-lt"/>
              <a:buAutoNum type="arabicPeriod"/>
            </a:pPr>
            <a:r>
              <a:rPr lang="en-ID" b="0" i="0" dirty="0" err="1">
                <a:solidFill>
                  <a:srgbClr val="000000"/>
                </a:solidFill>
                <a:effectLst/>
              </a:rPr>
              <a:t>Januar</a:t>
            </a:r>
            <a:endParaRPr lang="en-ID" dirty="0"/>
          </a:p>
          <a:p>
            <a:pPr marL="342900" indent="-342900">
              <a:buFont typeface="+mj-lt"/>
              <a:buAutoNum type="arabicPeriod"/>
            </a:pPr>
            <a:r>
              <a:rPr lang="en-ID" b="0" i="0" dirty="0">
                <a:solidFill>
                  <a:srgbClr val="000000"/>
                </a:solidFill>
                <a:effectLst/>
              </a:rPr>
              <a:t>Saifullah</a:t>
            </a:r>
          </a:p>
          <a:p>
            <a:pPr marL="342900" indent="-342900">
              <a:buFont typeface="+mj-lt"/>
              <a:buAutoNum type="arabicPeriod"/>
            </a:pPr>
            <a:r>
              <a:rPr lang="en-ID" dirty="0">
                <a:solidFill>
                  <a:srgbClr val="000000"/>
                </a:solidFill>
              </a:rPr>
              <a:t>Habib</a:t>
            </a:r>
          </a:p>
          <a:p>
            <a:pPr marL="342900" indent="-342900">
              <a:buFont typeface="+mj-lt"/>
              <a:buAutoNum type="arabicPeriod"/>
            </a:pPr>
            <a:r>
              <a:rPr lang="en-ID" dirty="0">
                <a:solidFill>
                  <a:srgbClr val="000000"/>
                </a:solidFill>
              </a:rPr>
              <a:t>Ridwan</a:t>
            </a:r>
          </a:p>
          <a:p>
            <a:pPr marL="342900" indent="-342900">
              <a:buFont typeface="+mj-lt"/>
              <a:buAutoNum type="arabicPeriod"/>
            </a:pPr>
            <a:r>
              <a:rPr lang="en-ID" dirty="0">
                <a:solidFill>
                  <a:srgbClr val="000000"/>
                </a:solidFill>
              </a:rPr>
              <a:t>Rizky</a:t>
            </a:r>
            <a:endParaRPr lang="en-ID" dirty="0"/>
          </a:p>
        </p:txBody>
      </p:sp>
      <p:sp>
        <p:nvSpPr>
          <p:cNvPr id="8" name="Rectangle: Rounded Corners 7">
            <a:extLst>
              <a:ext uri="{FF2B5EF4-FFF2-40B4-BE49-F238E27FC236}">
                <a16:creationId xmlns:a16="http://schemas.microsoft.com/office/drawing/2014/main" id="{D0CDD930-8282-8346-A205-114BC566736A}"/>
              </a:ext>
            </a:extLst>
          </p:cNvPr>
          <p:cNvSpPr/>
          <p:nvPr/>
        </p:nvSpPr>
        <p:spPr>
          <a:xfrm>
            <a:off x="6981092" y="2002971"/>
            <a:ext cx="1840526" cy="24777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u="sng" dirty="0"/>
          </a:p>
          <a:p>
            <a:pPr algn="ctr"/>
            <a:r>
              <a:rPr lang="en-US" b="1" u="sng" dirty="0" err="1"/>
              <a:t>Penerobos</a:t>
            </a:r>
            <a:r>
              <a:rPr lang="en-US" b="1" u="sng" dirty="0"/>
              <a:t> Putri</a:t>
            </a:r>
          </a:p>
          <a:p>
            <a:pPr marL="342900" indent="-342900">
              <a:buFont typeface="+mj-lt"/>
              <a:buAutoNum type="arabicPeriod"/>
            </a:pPr>
            <a:r>
              <a:rPr lang="en-ID" b="0" i="0" dirty="0" err="1">
                <a:solidFill>
                  <a:srgbClr val="000000"/>
                </a:solidFill>
                <a:effectLst/>
              </a:rPr>
              <a:t>Aulia</a:t>
            </a:r>
            <a:r>
              <a:rPr lang="en-ID" b="0" i="0" dirty="0">
                <a:solidFill>
                  <a:srgbClr val="000000"/>
                </a:solidFill>
                <a:effectLst/>
              </a:rPr>
              <a:t> </a:t>
            </a:r>
            <a:endParaRPr lang="en-ID" dirty="0"/>
          </a:p>
          <a:p>
            <a:pPr marL="342900" indent="-342900">
              <a:buFont typeface="+mj-lt"/>
              <a:buAutoNum type="arabicPeriod"/>
            </a:pPr>
            <a:r>
              <a:rPr lang="en-ID" b="0" i="0" dirty="0">
                <a:solidFill>
                  <a:srgbClr val="000000"/>
                </a:solidFill>
                <a:effectLst/>
              </a:rPr>
              <a:t>Belva</a:t>
            </a:r>
            <a:endParaRPr lang="en-ID" dirty="0"/>
          </a:p>
          <a:p>
            <a:pPr marL="342900" indent="-342900">
              <a:buFont typeface="+mj-lt"/>
              <a:buAutoNum type="arabicPeriod"/>
            </a:pPr>
            <a:r>
              <a:rPr lang="en-ID" b="0" i="0" dirty="0">
                <a:solidFill>
                  <a:srgbClr val="000000"/>
                </a:solidFill>
                <a:effectLst/>
              </a:rPr>
              <a:t>Bila</a:t>
            </a:r>
            <a:endParaRPr lang="en-ID" dirty="0"/>
          </a:p>
          <a:p>
            <a:pPr marL="342900" indent="-342900">
              <a:buFont typeface="+mj-lt"/>
              <a:buAutoNum type="arabicPeriod"/>
            </a:pPr>
            <a:r>
              <a:rPr lang="en-ID" b="0" i="0" dirty="0">
                <a:solidFill>
                  <a:srgbClr val="000000"/>
                </a:solidFill>
                <a:effectLst/>
              </a:rPr>
              <a:t>Cidel</a:t>
            </a:r>
            <a:endParaRPr lang="en-ID" dirty="0"/>
          </a:p>
          <a:p>
            <a:pPr marL="342900" indent="-342900">
              <a:buFont typeface="+mj-lt"/>
              <a:buAutoNum type="arabicPeriod"/>
            </a:pPr>
            <a:r>
              <a:rPr lang="en-ID" b="0" i="0" dirty="0">
                <a:solidFill>
                  <a:srgbClr val="000000"/>
                </a:solidFill>
                <a:effectLst/>
              </a:rPr>
              <a:t>Jehan</a:t>
            </a:r>
            <a:endParaRPr lang="en-ID" dirty="0"/>
          </a:p>
          <a:p>
            <a:pPr marL="342900" indent="-342900">
              <a:buFont typeface="+mj-lt"/>
              <a:buAutoNum type="arabicPeriod"/>
            </a:pPr>
            <a:r>
              <a:rPr lang="en-ID" b="0" i="0" dirty="0" err="1">
                <a:solidFill>
                  <a:srgbClr val="000000"/>
                </a:solidFill>
                <a:effectLst/>
              </a:rPr>
              <a:t>Mikaila</a:t>
            </a:r>
            <a:endParaRPr lang="en-ID" dirty="0"/>
          </a:p>
          <a:p>
            <a:pPr marL="342900" indent="-342900">
              <a:buFont typeface="+mj-lt"/>
              <a:buAutoNum type="arabicPeriod"/>
            </a:pPr>
            <a:r>
              <a:rPr lang="en-ID" b="0" i="0" dirty="0" err="1">
                <a:solidFill>
                  <a:srgbClr val="000000"/>
                </a:solidFill>
                <a:effectLst/>
              </a:rPr>
              <a:t>Sahellya</a:t>
            </a:r>
            <a:endParaRPr lang="en-ID" b="0" i="0" dirty="0">
              <a:solidFill>
                <a:srgbClr val="000000"/>
              </a:solidFill>
              <a:effectLst/>
            </a:endParaRPr>
          </a:p>
          <a:p>
            <a:pPr marL="342900" indent="-342900">
              <a:buFont typeface="+mj-lt"/>
              <a:buAutoNum type="arabicPeriod"/>
            </a:pPr>
            <a:r>
              <a:rPr lang="en-ID" dirty="0">
                <a:solidFill>
                  <a:srgbClr val="000000"/>
                </a:solidFill>
              </a:rPr>
              <a:t>Illa</a:t>
            </a:r>
          </a:p>
          <a:p>
            <a:pPr marL="342900" indent="-342900">
              <a:buFont typeface="+mj-lt"/>
              <a:buAutoNum type="arabicPeriod"/>
            </a:pPr>
            <a:r>
              <a:rPr lang="en-ID" dirty="0">
                <a:solidFill>
                  <a:srgbClr val="000000"/>
                </a:solidFill>
              </a:rPr>
              <a:t>Lucy</a:t>
            </a:r>
          </a:p>
          <a:p>
            <a:pPr marL="342900" indent="-342900">
              <a:buFont typeface="+mj-lt"/>
              <a:buAutoNum type="arabicPeriod"/>
            </a:pPr>
            <a:r>
              <a:rPr lang="en-ID" dirty="0">
                <a:solidFill>
                  <a:srgbClr val="000000"/>
                </a:solidFill>
              </a:rPr>
              <a:t>Nisrina</a:t>
            </a:r>
            <a:endParaRPr lang="en-US" dirty="0"/>
          </a:p>
          <a:p>
            <a:pPr marL="342900" indent="-342900" algn="ctr">
              <a:buAutoNum type="arabicPeriod"/>
            </a:pPr>
            <a:endParaRPr lang="en-US" b="1" u="sng" dirty="0"/>
          </a:p>
        </p:txBody>
      </p:sp>
      <p:sp>
        <p:nvSpPr>
          <p:cNvPr id="9" name="Rectangle: Rounded Corners 8">
            <a:extLst>
              <a:ext uri="{FF2B5EF4-FFF2-40B4-BE49-F238E27FC236}">
                <a16:creationId xmlns:a16="http://schemas.microsoft.com/office/drawing/2014/main" id="{C08F1239-4D76-12EC-4B86-B8C9343A66CE}"/>
              </a:ext>
            </a:extLst>
          </p:cNvPr>
          <p:cNvSpPr/>
          <p:nvPr/>
        </p:nvSpPr>
        <p:spPr>
          <a:xfrm>
            <a:off x="2690446" y="2844692"/>
            <a:ext cx="1846385" cy="47273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b="1" u="sng" dirty="0"/>
              <a:t>BIDANG-BIDANG</a:t>
            </a:r>
            <a:endParaRPr lang="en-ID" sz="1300" dirty="0"/>
          </a:p>
        </p:txBody>
      </p:sp>
      <p:sp>
        <p:nvSpPr>
          <p:cNvPr id="10" name="Rectangle: Rounded Corners 9">
            <a:extLst>
              <a:ext uri="{FF2B5EF4-FFF2-40B4-BE49-F238E27FC236}">
                <a16:creationId xmlns:a16="http://schemas.microsoft.com/office/drawing/2014/main" id="{C1A745E0-8B78-C56E-5DFD-1E389175D66B}"/>
              </a:ext>
            </a:extLst>
          </p:cNvPr>
          <p:cNvSpPr/>
          <p:nvPr/>
        </p:nvSpPr>
        <p:spPr>
          <a:xfrm>
            <a:off x="4736123" y="2844692"/>
            <a:ext cx="1846385" cy="47273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b="1" u="sng" dirty="0"/>
              <a:t>TIM KREATIF</a:t>
            </a:r>
            <a:endParaRPr lang="en-ID" sz="1300" dirty="0"/>
          </a:p>
        </p:txBody>
      </p:sp>
      <p:cxnSp>
        <p:nvCxnSpPr>
          <p:cNvPr id="11" name="Straight Connector 10">
            <a:extLst>
              <a:ext uri="{FF2B5EF4-FFF2-40B4-BE49-F238E27FC236}">
                <a16:creationId xmlns:a16="http://schemas.microsoft.com/office/drawing/2014/main" id="{6390C9CE-81C3-9648-7C0B-AA9871B99AFC}"/>
              </a:ext>
            </a:extLst>
          </p:cNvPr>
          <p:cNvCxnSpPr>
            <a:stCxn id="5" idx="3"/>
            <a:endCxn id="6" idx="1"/>
          </p:cNvCxnSpPr>
          <p:nvPr/>
        </p:nvCxnSpPr>
        <p:spPr>
          <a:xfrm flipV="1">
            <a:off x="2162908" y="1675121"/>
            <a:ext cx="4777152" cy="12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75A430B-16F0-6F2B-24AD-13512F9FE743}"/>
              </a:ext>
            </a:extLst>
          </p:cNvPr>
          <p:cNvCxnSpPr>
            <a:cxnSpLocks/>
            <a:stCxn id="4" idx="2"/>
          </p:cNvCxnSpPr>
          <p:nvPr/>
        </p:nvCxnSpPr>
        <p:spPr>
          <a:xfrm>
            <a:off x="4633547" y="1292691"/>
            <a:ext cx="0" cy="1028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9F8F77E-96EB-C04E-FE8D-004339285583}"/>
              </a:ext>
            </a:extLst>
          </p:cNvPr>
          <p:cNvCxnSpPr/>
          <p:nvPr/>
        </p:nvCxnSpPr>
        <p:spPr>
          <a:xfrm>
            <a:off x="3329354" y="2321169"/>
            <a:ext cx="26083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6DEEB9-2EDC-C87B-012E-341F207193FF}"/>
              </a:ext>
            </a:extLst>
          </p:cNvPr>
          <p:cNvCxnSpPr/>
          <p:nvPr/>
        </p:nvCxnSpPr>
        <p:spPr>
          <a:xfrm>
            <a:off x="3329354" y="2321169"/>
            <a:ext cx="0" cy="52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593749A-FCBA-DED9-3E9E-DE2232B1AB01}"/>
              </a:ext>
            </a:extLst>
          </p:cNvPr>
          <p:cNvCxnSpPr/>
          <p:nvPr/>
        </p:nvCxnSpPr>
        <p:spPr>
          <a:xfrm>
            <a:off x="5914294" y="2321169"/>
            <a:ext cx="0" cy="52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52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Arrow Connector 40">
            <a:extLst>
              <a:ext uri="{FF2B5EF4-FFF2-40B4-BE49-F238E27FC236}">
                <a16:creationId xmlns:a16="http://schemas.microsoft.com/office/drawing/2014/main" id="{CA0BCC35-FDF9-2490-6634-32644177888D}"/>
              </a:ext>
            </a:extLst>
          </p:cNvPr>
          <p:cNvCxnSpPr>
            <a:cxnSpLocks/>
            <a:endCxn id="32" idx="0"/>
          </p:cNvCxnSpPr>
          <p:nvPr/>
        </p:nvCxnSpPr>
        <p:spPr>
          <a:xfrm>
            <a:off x="4518025" y="1655625"/>
            <a:ext cx="1" cy="517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Google Shape;1092;p54">
            <a:extLst>
              <a:ext uri="{FF2B5EF4-FFF2-40B4-BE49-F238E27FC236}">
                <a16:creationId xmlns:a16="http://schemas.microsoft.com/office/drawing/2014/main" id="{2FDF355B-145A-A4CA-5A66-0DCA8A6DCCD4}"/>
              </a:ext>
            </a:extLst>
          </p:cNvPr>
          <p:cNvSpPr txBox="1">
            <a:spLocks noGrp="1"/>
          </p:cNvSpPr>
          <p:nvPr>
            <p:ph type="title"/>
          </p:nvPr>
        </p:nvSpPr>
        <p:spPr>
          <a:xfrm flipH="1">
            <a:off x="661076" y="219046"/>
            <a:ext cx="7713900" cy="530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TIM </a:t>
            </a:r>
            <a:r>
              <a:rPr lang="en" b="1" dirty="0"/>
              <a:t>KREATIF</a:t>
            </a:r>
            <a:r>
              <a:rPr lang="en" dirty="0"/>
              <a:t> PPM</a:t>
            </a:r>
            <a:br>
              <a:rPr lang="en" dirty="0"/>
            </a:br>
            <a:r>
              <a:rPr lang="en" sz="1800" i="1" dirty="0"/>
              <a:t>Tim Pengembangan Softskill &amp; Ekstrakulikuler</a:t>
            </a:r>
            <a:endParaRPr i="1" dirty="0"/>
          </a:p>
        </p:txBody>
      </p:sp>
      <p:grpSp>
        <p:nvGrpSpPr>
          <p:cNvPr id="4" name="Google Shape;1148;p54">
            <a:extLst>
              <a:ext uri="{FF2B5EF4-FFF2-40B4-BE49-F238E27FC236}">
                <a16:creationId xmlns:a16="http://schemas.microsoft.com/office/drawing/2014/main" id="{57C34C04-5F97-E7FA-E303-AA4A0A5707BB}"/>
              </a:ext>
            </a:extLst>
          </p:cNvPr>
          <p:cNvGrpSpPr/>
          <p:nvPr/>
        </p:nvGrpSpPr>
        <p:grpSpPr>
          <a:xfrm>
            <a:off x="714988" y="534993"/>
            <a:ext cx="644323" cy="482128"/>
            <a:chOff x="9884101" y="2516393"/>
            <a:chExt cx="644323" cy="482128"/>
          </a:xfrm>
        </p:grpSpPr>
        <p:sp>
          <p:nvSpPr>
            <p:cNvPr id="5" name="Google Shape;1149;p54">
              <a:extLst>
                <a:ext uri="{FF2B5EF4-FFF2-40B4-BE49-F238E27FC236}">
                  <a16:creationId xmlns:a16="http://schemas.microsoft.com/office/drawing/2014/main" id="{1421B190-3F7B-FB8C-3D0F-2A1D2F826FBE}"/>
                </a:ext>
              </a:extLst>
            </p:cNvPr>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50;p54">
              <a:extLst>
                <a:ext uri="{FF2B5EF4-FFF2-40B4-BE49-F238E27FC236}">
                  <a16:creationId xmlns:a16="http://schemas.microsoft.com/office/drawing/2014/main" id="{D304EA40-43A6-7BC5-C4E2-0A1F922FF3E1}"/>
                </a:ext>
              </a:extLst>
            </p:cNvPr>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1;p54">
              <a:extLst>
                <a:ext uri="{FF2B5EF4-FFF2-40B4-BE49-F238E27FC236}">
                  <a16:creationId xmlns:a16="http://schemas.microsoft.com/office/drawing/2014/main" id="{8F57DBFF-44A5-2F5E-36EA-B7D667D34F05}"/>
                </a:ext>
              </a:extLst>
            </p:cNvPr>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2;p54">
              <a:extLst>
                <a:ext uri="{FF2B5EF4-FFF2-40B4-BE49-F238E27FC236}">
                  <a16:creationId xmlns:a16="http://schemas.microsoft.com/office/drawing/2014/main" id="{C8295D01-53A9-670D-4595-668D5E6D13CB}"/>
                </a:ext>
              </a:extLst>
            </p:cNvPr>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3;p54">
              <a:extLst>
                <a:ext uri="{FF2B5EF4-FFF2-40B4-BE49-F238E27FC236}">
                  <a16:creationId xmlns:a16="http://schemas.microsoft.com/office/drawing/2014/main" id="{98346E64-018F-295B-27E6-CE6DF5ADAC1D}"/>
                </a:ext>
              </a:extLst>
            </p:cNvPr>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54;p54">
              <a:extLst>
                <a:ext uri="{FF2B5EF4-FFF2-40B4-BE49-F238E27FC236}">
                  <a16:creationId xmlns:a16="http://schemas.microsoft.com/office/drawing/2014/main" id="{4C5A2E5F-E9B5-F9F0-F30B-6971833D35D7}"/>
                </a:ext>
              </a:extLst>
            </p:cNvPr>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5;p54">
              <a:extLst>
                <a:ext uri="{FF2B5EF4-FFF2-40B4-BE49-F238E27FC236}">
                  <a16:creationId xmlns:a16="http://schemas.microsoft.com/office/drawing/2014/main" id="{50BAF34D-D5BF-CE69-D9B0-056496086001}"/>
                </a:ext>
              </a:extLst>
            </p:cNvPr>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6;p54">
              <a:extLst>
                <a:ext uri="{FF2B5EF4-FFF2-40B4-BE49-F238E27FC236}">
                  <a16:creationId xmlns:a16="http://schemas.microsoft.com/office/drawing/2014/main" id="{434ED9AB-FF88-F288-4097-6C8D0DA31B84}"/>
                </a:ext>
              </a:extLst>
            </p:cNvPr>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7;p54">
              <a:extLst>
                <a:ext uri="{FF2B5EF4-FFF2-40B4-BE49-F238E27FC236}">
                  <a16:creationId xmlns:a16="http://schemas.microsoft.com/office/drawing/2014/main" id="{7EBED14A-8149-FF2E-76A4-982DC214C686}"/>
                </a:ext>
              </a:extLst>
            </p:cNvPr>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8;p54">
              <a:extLst>
                <a:ext uri="{FF2B5EF4-FFF2-40B4-BE49-F238E27FC236}">
                  <a16:creationId xmlns:a16="http://schemas.microsoft.com/office/drawing/2014/main" id="{04839782-98BD-B882-4D6D-5F636F48F65C}"/>
                </a:ext>
              </a:extLst>
            </p:cNvPr>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9;p54">
              <a:extLst>
                <a:ext uri="{FF2B5EF4-FFF2-40B4-BE49-F238E27FC236}">
                  <a16:creationId xmlns:a16="http://schemas.microsoft.com/office/drawing/2014/main" id="{D4491652-F20B-DC79-C022-8E8277304DF1}"/>
                </a:ext>
              </a:extLst>
            </p:cNvPr>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60;p54">
              <a:extLst>
                <a:ext uri="{FF2B5EF4-FFF2-40B4-BE49-F238E27FC236}">
                  <a16:creationId xmlns:a16="http://schemas.microsoft.com/office/drawing/2014/main" id="{C8CF300C-646F-BBB3-8A4A-F3A71F71206B}"/>
                </a:ext>
              </a:extLst>
            </p:cNvPr>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161;p54">
            <a:extLst>
              <a:ext uri="{FF2B5EF4-FFF2-40B4-BE49-F238E27FC236}">
                <a16:creationId xmlns:a16="http://schemas.microsoft.com/office/drawing/2014/main" id="{C9EF9C8B-07B7-D12F-3575-5615E6387F39}"/>
              </a:ext>
            </a:extLst>
          </p:cNvPr>
          <p:cNvGrpSpPr/>
          <p:nvPr/>
        </p:nvGrpSpPr>
        <p:grpSpPr>
          <a:xfrm>
            <a:off x="7784688" y="534993"/>
            <a:ext cx="644323" cy="482128"/>
            <a:chOff x="9884101" y="2516393"/>
            <a:chExt cx="644323" cy="482128"/>
          </a:xfrm>
        </p:grpSpPr>
        <p:sp>
          <p:nvSpPr>
            <p:cNvPr id="18" name="Google Shape;1162;p54">
              <a:extLst>
                <a:ext uri="{FF2B5EF4-FFF2-40B4-BE49-F238E27FC236}">
                  <a16:creationId xmlns:a16="http://schemas.microsoft.com/office/drawing/2014/main" id="{F011F875-D14B-8194-E4CB-22692FC5F052}"/>
                </a:ext>
              </a:extLst>
            </p:cNvPr>
            <p:cNvSpPr/>
            <p:nvPr/>
          </p:nvSpPr>
          <p:spPr>
            <a:xfrm>
              <a:off x="10082049" y="2731495"/>
              <a:ext cx="52059" cy="51680"/>
            </a:xfrm>
            <a:custGeom>
              <a:avLst/>
              <a:gdLst/>
              <a:ahLst/>
              <a:cxnLst/>
              <a:rect l="l" t="t" r="r" b="b"/>
              <a:pathLst>
                <a:path w="8112" h="8053" extrusionOk="0">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63;p54">
              <a:extLst>
                <a:ext uri="{FF2B5EF4-FFF2-40B4-BE49-F238E27FC236}">
                  <a16:creationId xmlns:a16="http://schemas.microsoft.com/office/drawing/2014/main" id="{334A0B66-4C57-9801-A7D6-69CA90059965}"/>
                </a:ext>
              </a:extLst>
            </p:cNvPr>
            <p:cNvSpPr/>
            <p:nvPr/>
          </p:nvSpPr>
          <p:spPr>
            <a:xfrm>
              <a:off x="10278289" y="2731443"/>
              <a:ext cx="52059" cy="51616"/>
            </a:xfrm>
            <a:custGeom>
              <a:avLst/>
              <a:gdLst/>
              <a:ahLst/>
              <a:cxnLst/>
              <a:rect l="l" t="t" r="r" b="b"/>
              <a:pathLst>
                <a:path w="8112" h="8043" extrusionOk="0">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4;p54">
              <a:extLst>
                <a:ext uri="{FF2B5EF4-FFF2-40B4-BE49-F238E27FC236}">
                  <a16:creationId xmlns:a16="http://schemas.microsoft.com/office/drawing/2014/main" id="{18AA8A25-5DA1-0F5A-12E4-98C1B9EAFF64}"/>
                </a:ext>
              </a:extLst>
            </p:cNvPr>
            <p:cNvSpPr/>
            <p:nvPr/>
          </p:nvSpPr>
          <p:spPr>
            <a:xfrm>
              <a:off x="10081920" y="2516393"/>
              <a:ext cx="52059" cy="51860"/>
            </a:xfrm>
            <a:custGeom>
              <a:avLst/>
              <a:gdLst/>
              <a:ahLst/>
              <a:cxnLst/>
              <a:rect l="l" t="t" r="r" b="b"/>
              <a:pathLst>
                <a:path w="8112" h="8081" extrusionOk="0">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5;p54">
              <a:extLst>
                <a:ext uri="{FF2B5EF4-FFF2-40B4-BE49-F238E27FC236}">
                  <a16:creationId xmlns:a16="http://schemas.microsoft.com/office/drawing/2014/main" id="{E40231D1-6F86-D1C6-14E1-46C5A7157D7D}"/>
                </a:ext>
              </a:extLst>
            </p:cNvPr>
            <p:cNvSpPr/>
            <p:nvPr/>
          </p:nvSpPr>
          <p:spPr>
            <a:xfrm>
              <a:off x="10277891" y="2516418"/>
              <a:ext cx="52848" cy="52328"/>
            </a:xfrm>
            <a:custGeom>
              <a:avLst/>
              <a:gdLst/>
              <a:ahLst/>
              <a:cxnLst/>
              <a:rect l="l" t="t" r="r" b="b"/>
              <a:pathLst>
                <a:path w="8235" h="8154" extrusionOk="0">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6;p54">
              <a:extLst>
                <a:ext uri="{FF2B5EF4-FFF2-40B4-BE49-F238E27FC236}">
                  <a16:creationId xmlns:a16="http://schemas.microsoft.com/office/drawing/2014/main" id="{DAFCF6E0-71EA-3109-B66D-0883480A0186}"/>
                </a:ext>
              </a:extLst>
            </p:cNvPr>
            <p:cNvSpPr/>
            <p:nvPr/>
          </p:nvSpPr>
          <p:spPr>
            <a:xfrm>
              <a:off x="9885160" y="2731501"/>
              <a:ext cx="52194" cy="51674"/>
            </a:xfrm>
            <a:custGeom>
              <a:avLst/>
              <a:gdLst/>
              <a:ahLst/>
              <a:cxnLst/>
              <a:rect l="l" t="t" r="r" b="b"/>
              <a:pathLst>
                <a:path w="8133" h="8052" extrusionOk="0">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7;p54">
              <a:extLst>
                <a:ext uri="{FF2B5EF4-FFF2-40B4-BE49-F238E27FC236}">
                  <a16:creationId xmlns:a16="http://schemas.microsoft.com/office/drawing/2014/main" id="{CD21ED0F-AA11-0E8B-2419-EED60F512AB3}"/>
                </a:ext>
              </a:extLst>
            </p:cNvPr>
            <p:cNvSpPr/>
            <p:nvPr/>
          </p:nvSpPr>
          <p:spPr>
            <a:xfrm>
              <a:off x="10474915" y="2730846"/>
              <a:ext cx="52983" cy="52328"/>
            </a:xfrm>
            <a:custGeom>
              <a:avLst/>
              <a:gdLst/>
              <a:ahLst/>
              <a:cxnLst/>
              <a:rect l="l" t="t" r="r" b="b"/>
              <a:pathLst>
                <a:path w="8256" h="8154" extrusionOk="0">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8;p54">
              <a:extLst>
                <a:ext uri="{FF2B5EF4-FFF2-40B4-BE49-F238E27FC236}">
                  <a16:creationId xmlns:a16="http://schemas.microsoft.com/office/drawing/2014/main" id="{5EDCE04C-10A4-3E20-2E88-D9C9093DC032}"/>
                </a:ext>
              </a:extLst>
            </p:cNvPr>
            <p:cNvSpPr/>
            <p:nvPr/>
          </p:nvSpPr>
          <p:spPr>
            <a:xfrm>
              <a:off x="10081259" y="2945794"/>
              <a:ext cx="52855" cy="52335"/>
            </a:xfrm>
            <a:custGeom>
              <a:avLst/>
              <a:gdLst/>
              <a:ahLst/>
              <a:cxnLst/>
              <a:rect l="l" t="t" r="r" b="b"/>
              <a:pathLst>
                <a:path w="8236" h="8155" extrusionOk="0">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9;p54">
              <a:extLst>
                <a:ext uri="{FF2B5EF4-FFF2-40B4-BE49-F238E27FC236}">
                  <a16:creationId xmlns:a16="http://schemas.microsoft.com/office/drawing/2014/main" id="{3451961F-3A14-D213-75B2-A7E5DDE68797}"/>
                </a:ext>
              </a:extLst>
            </p:cNvPr>
            <p:cNvSpPr/>
            <p:nvPr/>
          </p:nvSpPr>
          <p:spPr>
            <a:xfrm>
              <a:off x="10278155" y="2946320"/>
              <a:ext cx="52457" cy="51802"/>
            </a:xfrm>
            <a:custGeom>
              <a:avLst/>
              <a:gdLst/>
              <a:ahLst/>
              <a:cxnLst/>
              <a:rect l="l" t="t" r="r" b="b"/>
              <a:pathLst>
                <a:path w="8174" h="8072" extrusionOk="0">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0;p54">
              <a:extLst>
                <a:ext uri="{FF2B5EF4-FFF2-40B4-BE49-F238E27FC236}">
                  <a16:creationId xmlns:a16="http://schemas.microsoft.com/office/drawing/2014/main" id="{B10FB876-37E1-DCD5-2142-CFCBAF3BCA24}"/>
                </a:ext>
              </a:extLst>
            </p:cNvPr>
            <p:cNvSpPr/>
            <p:nvPr/>
          </p:nvSpPr>
          <p:spPr>
            <a:xfrm>
              <a:off x="9884762" y="2516553"/>
              <a:ext cx="52720" cy="51667"/>
            </a:xfrm>
            <a:custGeom>
              <a:avLst/>
              <a:gdLst/>
              <a:ahLst/>
              <a:cxnLst/>
              <a:rect l="l" t="t" r="r" b="b"/>
              <a:pathLst>
                <a:path w="8215" h="8051" extrusionOk="0">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1;p54">
              <a:extLst>
                <a:ext uri="{FF2B5EF4-FFF2-40B4-BE49-F238E27FC236}">
                  <a16:creationId xmlns:a16="http://schemas.microsoft.com/office/drawing/2014/main" id="{6CF66BF8-A164-1FB8-84CA-5FB6FE3391FA}"/>
                </a:ext>
              </a:extLst>
            </p:cNvPr>
            <p:cNvSpPr/>
            <p:nvPr/>
          </p:nvSpPr>
          <p:spPr>
            <a:xfrm>
              <a:off x="10475178" y="2516508"/>
              <a:ext cx="53246" cy="51789"/>
            </a:xfrm>
            <a:custGeom>
              <a:avLst/>
              <a:gdLst/>
              <a:ahLst/>
              <a:cxnLst/>
              <a:rect l="l" t="t" r="r" b="b"/>
              <a:pathLst>
                <a:path w="8297" h="8070" extrusionOk="0">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2;p54">
              <a:extLst>
                <a:ext uri="{FF2B5EF4-FFF2-40B4-BE49-F238E27FC236}">
                  <a16:creationId xmlns:a16="http://schemas.microsoft.com/office/drawing/2014/main" id="{235F4434-EEBA-A155-A9C2-5E35BBEB5103}"/>
                </a:ext>
              </a:extLst>
            </p:cNvPr>
            <p:cNvSpPr/>
            <p:nvPr/>
          </p:nvSpPr>
          <p:spPr>
            <a:xfrm>
              <a:off x="9884101" y="2946243"/>
              <a:ext cx="53252" cy="51789"/>
            </a:xfrm>
            <a:custGeom>
              <a:avLst/>
              <a:gdLst/>
              <a:ahLst/>
              <a:cxnLst/>
              <a:rect l="l" t="t" r="r" b="b"/>
              <a:pathLst>
                <a:path w="8298" h="8070" extrusionOk="0">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3;p54">
              <a:extLst>
                <a:ext uri="{FF2B5EF4-FFF2-40B4-BE49-F238E27FC236}">
                  <a16:creationId xmlns:a16="http://schemas.microsoft.com/office/drawing/2014/main" id="{2270E89E-266D-FF27-0B46-C4CFA8A6D7B9}"/>
                </a:ext>
              </a:extLst>
            </p:cNvPr>
            <p:cNvSpPr/>
            <p:nvPr/>
          </p:nvSpPr>
          <p:spPr>
            <a:xfrm>
              <a:off x="10474389" y="2946410"/>
              <a:ext cx="53118" cy="52110"/>
            </a:xfrm>
            <a:custGeom>
              <a:avLst/>
              <a:gdLst/>
              <a:ahLst/>
              <a:cxnLst/>
              <a:rect l="l" t="t" r="r" b="b"/>
              <a:pathLst>
                <a:path w="8277" h="8120" extrusionOk="0">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Rectangle 29">
            <a:extLst>
              <a:ext uri="{FF2B5EF4-FFF2-40B4-BE49-F238E27FC236}">
                <a16:creationId xmlns:a16="http://schemas.microsoft.com/office/drawing/2014/main" id="{D0A6580F-C1C2-E5F2-DA52-24C611C6AC1D}"/>
              </a:ext>
            </a:extLst>
          </p:cNvPr>
          <p:cNvSpPr/>
          <p:nvPr/>
        </p:nvSpPr>
        <p:spPr>
          <a:xfrm>
            <a:off x="3357441" y="1160583"/>
            <a:ext cx="2321170" cy="530400"/>
          </a:xfrm>
          <a:prstGeom prst="rect">
            <a:avLst/>
          </a:prstGeom>
          <a:solidFill>
            <a:schemeClr val="accent1">
              <a:lumMod val="25000"/>
              <a:lumOff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u="sng" dirty="0">
                <a:solidFill>
                  <a:schemeClr val="tx1"/>
                </a:solidFill>
              </a:rPr>
              <a:t>KETUA TIM KREATIF</a:t>
            </a:r>
          </a:p>
          <a:p>
            <a:pPr algn="ctr"/>
            <a:r>
              <a:rPr lang="en-US" sz="1100" dirty="0">
                <a:solidFill>
                  <a:schemeClr val="tx1"/>
                </a:solidFill>
              </a:rPr>
              <a:t>M. </a:t>
            </a:r>
            <a:r>
              <a:rPr lang="en-US" sz="1100" dirty="0" err="1">
                <a:solidFill>
                  <a:schemeClr val="tx1"/>
                </a:solidFill>
              </a:rPr>
              <a:t>Makarimal</a:t>
            </a:r>
            <a:r>
              <a:rPr lang="en-US" sz="1100" dirty="0">
                <a:solidFill>
                  <a:schemeClr val="tx1"/>
                </a:solidFill>
              </a:rPr>
              <a:t> Akhlaq</a:t>
            </a:r>
            <a:endParaRPr lang="en-ID" sz="1100" dirty="0">
              <a:solidFill>
                <a:schemeClr val="tx1"/>
              </a:solidFill>
            </a:endParaRPr>
          </a:p>
        </p:txBody>
      </p:sp>
      <p:sp>
        <p:nvSpPr>
          <p:cNvPr id="31" name="Rectangle 30">
            <a:extLst>
              <a:ext uri="{FF2B5EF4-FFF2-40B4-BE49-F238E27FC236}">
                <a16:creationId xmlns:a16="http://schemas.microsoft.com/office/drawing/2014/main" id="{DBE0AA9F-76FD-BE13-0E89-D1EBEC7FCA9B}"/>
              </a:ext>
            </a:extLst>
          </p:cNvPr>
          <p:cNvSpPr/>
          <p:nvPr/>
        </p:nvSpPr>
        <p:spPr>
          <a:xfrm>
            <a:off x="202450" y="2217091"/>
            <a:ext cx="1654303" cy="530400"/>
          </a:xfrm>
          <a:prstGeom prst="rect">
            <a:avLst/>
          </a:prstGeom>
          <a:solidFill>
            <a:schemeClr val="tx1">
              <a:lumMod val="50000"/>
              <a:lumOff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u="sng" dirty="0">
                <a:solidFill>
                  <a:schemeClr val="tx1"/>
                </a:solidFill>
              </a:rPr>
              <a:t>EVENT ORGANIZER</a:t>
            </a:r>
          </a:p>
          <a:p>
            <a:pPr algn="ctr"/>
            <a:r>
              <a:rPr lang="en-US" sz="1100" dirty="0">
                <a:solidFill>
                  <a:schemeClr val="tx1"/>
                </a:solidFill>
              </a:rPr>
              <a:t>Ghina Syarifah</a:t>
            </a:r>
            <a:endParaRPr lang="en-ID" sz="1100" dirty="0">
              <a:solidFill>
                <a:schemeClr val="tx1"/>
              </a:solidFill>
            </a:endParaRPr>
          </a:p>
        </p:txBody>
      </p:sp>
      <p:sp>
        <p:nvSpPr>
          <p:cNvPr id="32" name="Rectangle 31">
            <a:extLst>
              <a:ext uri="{FF2B5EF4-FFF2-40B4-BE49-F238E27FC236}">
                <a16:creationId xmlns:a16="http://schemas.microsoft.com/office/drawing/2014/main" id="{239BC0DB-AE18-9047-E3E1-B6CDBDA15F93}"/>
              </a:ext>
            </a:extLst>
          </p:cNvPr>
          <p:cNvSpPr/>
          <p:nvPr/>
        </p:nvSpPr>
        <p:spPr>
          <a:xfrm>
            <a:off x="3690874" y="2172689"/>
            <a:ext cx="1654303" cy="530400"/>
          </a:xfrm>
          <a:prstGeom prst="rect">
            <a:avLst/>
          </a:prstGeom>
          <a:solidFill>
            <a:schemeClr val="tx1">
              <a:lumMod val="50000"/>
              <a:lumOff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u="sng" dirty="0">
                <a:solidFill>
                  <a:schemeClr val="tx1"/>
                </a:solidFill>
              </a:rPr>
              <a:t>ENTREPRENEUR</a:t>
            </a:r>
          </a:p>
          <a:p>
            <a:pPr algn="ctr"/>
            <a:r>
              <a:rPr lang="en-US" sz="1100" dirty="0">
                <a:solidFill>
                  <a:schemeClr val="tx1"/>
                </a:solidFill>
              </a:rPr>
              <a:t>Belva Azzahra</a:t>
            </a:r>
            <a:endParaRPr lang="en-ID" sz="1100" dirty="0">
              <a:solidFill>
                <a:schemeClr val="tx1"/>
              </a:solidFill>
            </a:endParaRPr>
          </a:p>
        </p:txBody>
      </p:sp>
      <p:sp>
        <p:nvSpPr>
          <p:cNvPr id="33" name="Rectangle 32">
            <a:extLst>
              <a:ext uri="{FF2B5EF4-FFF2-40B4-BE49-F238E27FC236}">
                <a16:creationId xmlns:a16="http://schemas.microsoft.com/office/drawing/2014/main" id="{A1C6B83A-22A0-BE2D-AF52-1CF422790976}"/>
              </a:ext>
            </a:extLst>
          </p:cNvPr>
          <p:cNvSpPr/>
          <p:nvPr/>
        </p:nvSpPr>
        <p:spPr>
          <a:xfrm>
            <a:off x="7287247" y="2205777"/>
            <a:ext cx="1654303" cy="530400"/>
          </a:xfrm>
          <a:prstGeom prst="rect">
            <a:avLst/>
          </a:prstGeom>
          <a:solidFill>
            <a:schemeClr val="tx1">
              <a:lumMod val="50000"/>
              <a:lumOff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u="sng" dirty="0">
                <a:solidFill>
                  <a:schemeClr val="tx1"/>
                </a:solidFill>
              </a:rPr>
              <a:t>JURNAL</a:t>
            </a:r>
          </a:p>
          <a:p>
            <a:pPr algn="ctr"/>
            <a:r>
              <a:rPr lang="en-US" sz="1100" dirty="0">
                <a:solidFill>
                  <a:schemeClr val="tx1"/>
                </a:solidFill>
              </a:rPr>
              <a:t>Rindu Nazwa</a:t>
            </a:r>
            <a:endParaRPr lang="en-ID" sz="1100" dirty="0">
              <a:solidFill>
                <a:schemeClr val="tx1"/>
              </a:solidFill>
            </a:endParaRPr>
          </a:p>
        </p:txBody>
      </p:sp>
      <p:sp>
        <p:nvSpPr>
          <p:cNvPr id="34" name="Rectangle 33">
            <a:extLst>
              <a:ext uri="{FF2B5EF4-FFF2-40B4-BE49-F238E27FC236}">
                <a16:creationId xmlns:a16="http://schemas.microsoft.com/office/drawing/2014/main" id="{B11AE078-6FB9-6BF7-6D83-ACCCDE335398}"/>
              </a:ext>
            </a:extLst>
          </p:cNvPr>
          <p:cNvSpPr/>
          <p:nvPr/>
        </p:nvSpPr>
        <p:spPr>
          <a:xfrm>
            <a:off x="2531480" y="3355288"/>
            <a:ext cx="1654303" cy="530400"/>
          </a:xfrm>
          <a:prstGeom prst="rect">
            <a:avLst/>
          </a:prstGeom>
          <a:solidFill>
            <a:srgbClr val="626A2E"/>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u="sng" dirty="0">
                <a:solidFill>
                  <a:schemeClr val="tx1"/>
                </a:solidFill>
              </a:rPr>
              <a:t>AGROKOMPLEKS</a:t>
            </a:r>
          </a:p>
          <a:p>
            <a:pPr algn="ctr"/>
            <a:r>
              <a:rPr lang="en-US" sz="1100" dirty="0">
                <a:solidFill>
                  <a:schemeClr val="tx1"/>
                </a:solidFill>
              </a:rPr>
              <a:t>Arfa Elysia</a:t>
            </a:r>
            <a:endParaRPr lang="en-ID" sz="1100" dirty="0">
              <a:solidFill>
                <a:schemeClr val="tx1"/>
              </a:solidFill>
            </a:endParaRPr>
          </a:p>
        </p:txBody>
      </p:sp>
      <p:sp>
        <p:nvSpPr>
          <p:cNvPr id="35" name="Rectangle 34">
            <a:extLst>
              <a:ext uri="{FF2B5EF4-FFF2-40B4-BE49-F238E27FC236}">
                <a16:creationId xmlns:a16="http://schemas.microsoft.com/office/drawing/2014/main" id="{BFCFB70E-5C99-CC68-E0D4-F87F74E18F3B}"/>
              </a:ext>
            </a:extLst>
          </p:cNvPr>
          <p:cNvSpPr/>
          <p:nvPr/>
        </p:nvSpPr>
        <p:spPr>
          <a:xfrm>
            <a:off x="1321604" y="4216321"/>
            <a:ext cx="1654303" cy="595810"/>
          </a:xfrm>
          <a:prstGeom prst="rect">
            <a:avLst/>
          </a:prstGeom>
          <a:solidFill>
            <a:srgbClr val="626A2E"/>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u="sng" dirty="0">
                <a:solidFill>
                  <a:schemeClr val="tx1"/>
                </a:solidFill>
              </a:rPr>
              <a:t>UKP</a:t>
            </a:r>
          </a:p>
          <a:p>
            <a:pPr algn="ctr"/>
            <a:r>
              <a:rPr lang="en-US" sz="1100" dirty="0">
                <a:solidFill>
                  <a:schemeClr val="tx1"/>
                </a:solidFill>
              </a:rPr>
              <a:t>M. </a:t>
            </a:r>
            <a:r>
              <a:rPr lang="en-US" sz="1100" dirty="0" err="1">
                <a:solidFill>
                  <a:schemeClr val="tx1"/>
                </a:solidFill>
              </a:rPr>
              <a:t>Makarimal</a:t>
            </a:r>
            <a:r>
              <a:rPr lang="en-US" sz="1100" dirty="0">
                <a:solidFill>
                  <a:schemeClr val="tx1"/>
                </a:solidFill>
              </a:rPr>
              <a:t> Akhlaq</a:t>
            </a:r>
            <a:endParaRPr lang="en-ID" sz="1100" dirty="0">
              <a:solidFill>
                <a:schemeClr val="tx1"/>
              </a:solidFill>
            </a:endParaRPr>
          </a:p>
        </p:txBody>
      </p:sp>
      <p:sp>
        <p:nvSpPr>
          <p:cNvPr id="36" name="Rectangle 35">
            <a:extLst>
              <a:ext uri="{FF2B5EF4-FFF2-40B4-BE49-F238E27FC236}">
                <a16:creationId xmlns:a16="http://schemas.microsoft.com/office/drawing/2014/main" id="{211614E2-D3F3-179A-EB4E-1A48B35BC474}"/>
              </a:ext>
            </a:extLst>
          </p:cNvPr>
          <p:cNvSpPr/>
          <p:nvPr/>
        </p:nvSpPr>
        <p:spPr>
          <a:xfrm>
            <a:off x="4766553" y="4186362"/>
            <a:ext cx="2082577" cy="595811"/>
          </a:xfrm>
          <a:prstGeom prst="rect">
            <a:avLst/>
          </a:prstGeom>
          <a:solidFill>
            <a:srgbClr val="626A2E"/>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u="sng" dirty="0">
                <a:solidFill>
                  <a:schemeClr val="tx1"/>
                </a:solidFill>
              </a:rPr>
              <a:t>BAHASA &amp; KOMUNIKASI</a:t>
            </a:r>
          </a:p>
          <a:p>
            <a:pPr algn="ctr"/>
            <a:r>
              <a:rPr lang="en-US" sz="1100" dirty="0">
                <a:solidFill>
                  <a:schemeClr val="tx1"/>
                </a:solidFill>
              </a:rPr>
              <a:t>Denali Novia</a:t>
            </a:r>
          </a:p>
          <a:p>
            <a:pPr algn="ctr"/>
            <a:r>
              <a:rPr lang="en-US" sz="1100" dirty="0">
                <a:solidFill>
                  <a:schemeClr val="tx1"/>
                </a:solidFill>
              </a:rPr>
              <a:t>Illa </a:t>
            </a:r>
            <a:r>
              <a:rPr lang="en-US" sz="1100" dirty="0" err="1">
                <a:solidFill>
                  <a:schemeClr val="tx1"/>
                </a:solidFill>
              </a:rPr>
              <a:t>Fatmasari</a:t>
            </a:r>
            <a:endParaRPr lang="en-ID" sz="1100" dirty="0">
              <a:solidFill>
                <a:schemeClr val="tx1"/>
              </a:solidFill>
            </a:endParaRPr>
          </a:p>
        </p:txBody>
      </p:sp>
      <p:sp>
        <p:nvSpPr>
          <p:cNvPr id="37" name="Rectangle 36">
            <a:extLst>
              <a:ext uri="{FF2B5EF4-FFF2-40B4-BE49-F238E27FC236}">
                <a16:creationId xmlns:a16="http://schemas.microsoft.com/office/drawing/2014/main" id="{6FD1DE08-9D5D-4317-2C3F-28CF380AB121}"/>
              </a:ext>
            </a:extLst>
          </p:cNvPr>
          <p:cNvSpPr/>
          <p:nvPr/>
        </p:nvSpPr>
        <p:spPr>
          <a:xfrm>
            <a:off x="6183637" y="3365600"/>
            <a:ext cx="1654303" cy="530400"/>
          </a:xfrm>
          <a:prstGeom prst="rect">
            <a:avLst/>
          </a:prstGeom>
          <a:solidFill>
            <a:srgbClr val="626A2E"/>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u="sng" dirty="0">
                <a:solidFill>
                  <a:schemeClr val="tx1"/>
                </a:solidFill>
              </a:rPr>
              <a:t>AMAR MA”RUF</a:t>
            </a:r>
          </a:p>
          <a:p>
            <a:pPr algn="ctr"/>
            <a:r>
              <a:rPr lang="en-US" sz="1100" dirty="0" err="1">
                <a:solidFill>
                  <a:schemeClr val="tx1"/>
                </a:solidFill>
              </a:rPr>
              <a:t>Syifa</a:t>
            </a:r>
            <a:r>
              <a:rPr lang="en-US" sz="1100" dirty="0">
                <a:solidFill>
                  <a:schemeClr val="tx1"/>
                </a:solidFill>
              </a:rPr>
              <a:t> Adelia</a:t>
            </a:r>
            <a:endParaRPr lang="en-ID" sz="1100" dirty="0">
              <a:solidFill>
                <a:schemeClr val="tx1"/>
              </a:solidFill>
            </a:endParaRPr>
          </a:p>
        </p:txBody>
      </p:sp>
      <p:cxnSp>
        <p:nvCxnSpPr>
          <p:cNvPr id="39" name="Straight Connector 38">
            <a:extLst>
              <a:ext uri="{FF2B5EF4-FFF2-40B4-BE49-F238E27FC236}">
                <a16:creationId xmlns:a16="http://schemas.microsoft.com/office/drawing/2014/main" id="{B492C917-C26E-EAE3-BC0C-C28CC586953D}"/>
              </a:ext>
            </a:extLst>
          </p:cNvPr>
          <p:cNvCxnSpPr>
            <a:cxnSpLocks/>
          </p:cNvCxnSpPr>
          <p:nvPr/>
        </p:nvCxnSpPr>
        <p:spPr>
          <a:xfrm>
            <a:off x="1006768" y="1882326"/>
            <a:ext cx="71632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351C738-F4D5-DB08-90DC-118A0F33058E}"/>
              </a:ext>
            </a:extLst>
          </p:cNvPr>
          <p:cNvCxnSpPr>
            <a:cxnSpLocks/>
          </p:cNvCxnSpPr>
          <p:nvPr/>
        </p:nvCxnSpPr>
        <p:spPr>
          <a:xfrm>
            <a:off x="1002170" y="1882326"/>
            <a:ext cx="0" cy="334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8389A4A-A6F8-F7D9-E763-57999E5CDD4A}"/>
              </a:ext>
            </a:extLst>
          </p:cNvPr>
          <p:cNvCxnSpPr>
            <a:cxnSpLocks/>
          </p:cNvCxnSpPr>
          <p:nvPr/>
        </p:nvCxnSpPr>
        <p:spPr>
          <a:xfrm>
            <a:off x="8170027" y="1880156"/>
            <a:ext cx="0" cy="334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6DDE41A-E586-8987-F046-502BAF92787C}"/>
              </a:ext>
            </a:extLst>
          </p:cNvPr>
          <p:cNvCxnSpPr>
            <a:cxnSpLocks/>
          </p:cNvCxnSpPr>
          <p:nvPr/>
        </p:nvCxnSpPr>
        <p:spPr>
          <a:xfrm>
            <a:off x="6978039" y="1894787"/>
            <a:ext cx="1" cy="1462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B1D8ADA-B4DA-0055-64E7-D5D2AF40D7B4}"/>
              </a:ext>
            </a:extLst>
          </p:cNvPr>
          <p:cNvCxnSpPr>
            <a:cxnSpLocks/>
          </p:cNvCxnSpPr>
          <p:nvPr/>
        </p:nvCxnSpPr>
        <p:spPr>
          <a:xfrm>
            <a:off x="5722467" y="1880156"/>
            <a:ext cx="0" cy="230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20C422F-034F-377C-2CAC-46B048CBD8D9}"/>
              </a:ext>
            </a:extLst>
          </p:cNvPr>
          <p:cNvCxnSpPr>
            <a:cxnSpLocks/>
          </p:cNvCxnSpPr>
          <p:nvPr/>
        </p:nvCxnSpPr>
        <p:spPr>
          <a:xfrm>
            <a:off x="3381667" y="1892639"/>
            <a:ext cx="1" cy="1462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33373EE-5538-1BCE-01C9-A8159AFA59F6}"/>
              </a:ext>
            </a:extLst>
          </p:cNvPr>
          <p:cNvCxnSpPr>
            <a:cxnSpLocks/>
          </p:cNvCxnSpPr>
          <p:nvPr/>
        </p:nvCxnSpPr>
        <p:spPr>
          <a:xfrm>
            <a:off x="2155685" y="1892639"/>
            <a:ext cx="0" cy="230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69673"/>
      </p:ext>
    </p:extLst>
  </p:cSld>
  <p:clrMapOvr>
    <a:masterClrMapping/>
  </p:clrMapOvr>
</p:sld>
</file>

<file path=ppt/theme/theme1.xml><?xml version="1.0" encoding="utf-8"?>
<a:theme xmlns:a="http://schemas.openxmlformats.org/drawingml/2006/main" name="Urban Construction Company Profile by Slidesgo">
  <a:themeElements>
    <a:clrScheme name="Simple Light">
      <a:dk1>
        <a:srgbClr val="000000"/>
      </a:dk1>
      <a:lt1>
        <a:srgbClr val="FFFFFF"/>
      </a:lt1>
      <a:dk2>
        <a:srgbClr val="DDDDDD"/>
      </a:dk2>
      <a:lt2>
        <a:srgbClr val="999999"/>
      </a:lt2>
      <a:accent1>
        <a:srgbClr val="003852"/>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3566</TotalTime>
  <Words>892</Words>
  <Application>Microsoft Office PowerPoint</Application>
  <PresentationFormat>On-screen Show (16:9)</PresentationFormat>
  <Paragraphs>239</Paragraphs>
  <Slides>26</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Amiko Bold</vt:lpstr>
      <vt:lpstr>Open Sans</vt:lpstr>
      <vt:lpstr>Open Sans Bold</vt:lpstr>
      <vt:lpstr>Bebas Neue</vt:lpstr>
      <vt:lpstr>Poppins Light</vt:lpstr>
      <vt:lpstr>Amiko</vt:lpstr>
      <vt:lpstr>Calibri</vt:lpstr>
      <vt:lpstr>Wingdings</vt:lpstr>
      <vt:lpstr>Arial</vt:lpstr>
      <vt:lpstr>Amiko SemiBold</vt:lpstr>
      <vt:lpstr>Bahnschrift</vt:lpstr>
      <vt:lpstr>Urban Construction Company Profile by Slidesgo</vt:lpstr>
      <vt:lpstr>PPM</vt:lpstr>
      <vt:lpstr>PowerPoint Presentation</vt:lpstr>
      <vt:lpstr>PowerPoint Presentation</vt:lpstr>
      <vt:lpstr>Piagam Izin Operasional Pondok Pesantren</vt:lpstr>
      <vt:lpstr>PowerPoint Presentation</vt:lpstr>
      <vt:lpstr>PowerPoint Presentation</vt:lpstr>
      <vt:lpstr>PowerPoint Presentation</vt:lpstr>
      <vt:lpstr>PowerPoint Presentation</vt:lpstr>
      <vt:lpstr>TIM KREATIF PPM Tim Pengembangan Softskill &amp; Ekstrakulikuler</vt:lpstr>
      <vt:lpstr>PowerPoint Presentation</vt:lpstr>
      <vt:lpstr>SENSUS SANTRI PPM</vt:lpstr>
      <vt:lpstr>TARGET SANTRI PPM</vt:lpstr>
      <vt:lpstr>PowerPoint Presentation</vt:lpstr>
      <vt:lpstr>MANAJEMEN ADMINISTRASI</vt:lpstr>
      <vt:lpstr>PowerPoint Presentation</vt:lpstr>
      <vt:lpstr>AGENDA RUTIN</vt:lpstr>
      <vt:lpstr>AGENDA RUTIN</vt:lpstr>
      <vt:lpstr>AGENDA RUTIN</vt:lpstr>
      <vt:lpstr>JADWAL HARIAN</vt:lpstr>
      <vt:lpstr>SARANA &amp; PRASARANA</vt:lpstr>
      <vt:lpstr>PowerPoint Presentation</vt:lpstr>
      <vt:lpstr>PowerPoint Presentation</vt:lpstr>
      <vt:lpstr>SARANA &amp; PRASARANA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PPM</dc:title>
  <dc:creator>Satria Agung</dc:creator>
  <cp:lastModifiedBy>acer</cp:lastModifiedBy>
  <cp:revision>85</cp:revision>
  <cp:lastPrinted>2023-07-10T05:35:41Z</cp:lastPrinted>
  <dcterms:modified xsi:type="dcterms:W3CDTF">2025-11-26T10:13:56Z</dcterms:modified>
</cp:coreProperties>
</file>